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359" r:id="rId13"/>
    <p:sldId id="307" r:id="rId14"/>
    <p:sldId id="358" r:id="rId15"/>
    <p:sldId id="269" r:id="rId16"/>
    <p:sldId id="362" r:id="rId17"/>
    <p:sldId id="361" r:id="rId18"/>
    <p:sldId id="360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1A459-26FF-4624-A157-F5B1975573AA}" v="441" dt="2024-06-13T08:21:09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374" autoAdjust="0"/>
  </p:normalViewPr>
  <p:slideViewPr>
    <p:cSldViewPr snapToGrid="0">
      <p:cViewPr>
        <p:scale>
          <a:sx n="77" d="100"/>
          <a:sy n="77" d="100"/>
        </p:scale>
        <p:origin x="31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rag Kale" userId="7f5e03fe804dc7c1" providerId="LiveId" clId="{BA01A459-26FF-4624-A157-F5B1975573AA}"/>
    <pc:docChg chg="undo custSel addSld delSld modSld">
      <pc:chgData name="Anurag Kale" userId="7f5e03fe804dc7c1" providerId="LiveId" clId="{BA01A459-26FF-4624-A157-F5B1975573AA}" dt="2024-06-13T08:21:09.765" v="2782"/>
      <pc:docMkLst>
        <pc:docMk/>
      </pc:docMkLst>
      <pc:sldChg chg="delSp modSp mod">
        <pc:chgData name="Anurag Kale" userId="7f5e03fe804dc7c1" providerId="LiveId" clId="{BA01A459-26FF-4624-A157-F5B1975573AA}" dt="2024-06-10T13:59:47.465" v="235" actId="14100"/>
        <pc:sldMkLst>
          <pc:docMk/>
          <pc:sldMk cId="3859636445" sldId="256"/>
        </pc:sldMkLst>
        <pc:spChg chg="mod">
          <ac:chgData name="Anurag Kale" userId="7f5e03fe804dc7c1" providerId="LiveId" clId="{BA01A459-26FF-4624-A157-F5B1975573AA}" dt="2024-06-10T13:59:47.465" v="235" actId="14100"/>
          <ac:spMkLst>
            <pc:docMk/>
            <pc:sldMk cId="3859636445" sldId="256"/>
            <ac:spMk id="2" creationId="{B6BE4B70-78C3-1CFB-D5B2-4898A740982E}"/>
          </ac:spMkLst>
        </pc:spChg>
        <pc:spChg chg="mod">
          <ac:chgData name="Anurag Kale" userId="7f5e03fe804dc7c1" providerId="LiveId" clId="{BA01A459-26FF-4624-A157-F5B1975573AA}" dt="2024-06-10T13:58:03.770" v="234" actId="21"/>
          <ac:spMkLst>
            <pc:docMk/>
            <pc:sldMk cId="3859636445" sldId="256"/>
            <ac:spMk id="3" creationId="{8650B322-0422-7250-F9CD-5314C38289E8}"/>
          </ac:spMkLst>
        </pc:spChg>
        <pc:spChg chg="del">
          <ac:chgData name="Anurag Kale" userId="7f5e03fe804dc7c1" providerId="LiveId" clId="{BA01A459-26FF-4624-A157-F5B1975573AA}" dt="2024-06-10T13:57:37.046" v="229" actId="478"/>
          <ac:spMkLst>
            <pc:docMk/>
            <pc:sldMk cId="3859636445" sldId="256"/>
            <ac:spMk id="5" creationId="{E11F8376-15E9-88BD-78EA-CB99705BB85B}"/>
          </ac:spMkLst>
        </pc:spChg>
      </pc:sldChg>
      <pc:sldChg chg="modSp new mod">
        <pc:chgData name="Anurag Kale" userId="7f5e03fe804dc7c1" providerId="LiveId" clId="{BA01A459-26FF-4624-A157-F5B1975573AA}" dt="2024-06-11T15:44:45.735" v="2041" actId="20577"/>
        <pc:sldMkLst>
          <pc:docMk/>
          <pc:sldMk cId="617344197" sldId="257"/>
        </pc:sldMkLst>
        <pc:spChg chg="mod">
          <ac:chgData name="Anurag Kale" userId="7f5e03fe804dc7c1" providerId="LiveId" clId="{BA01A459-26FF-4624-A157-F5B1975573AA}" dt="2024-06-10T14:34:16.295" v="243"/>
          <ac:spMkLst>
            <pc:docMk/>
            <pc:sldMk cId="617344197" sldId="257"/>
            <ac:spMk id="2" creationId="{C400DA2F-1800-1334-7864-D7851C65A08D}"/>
          </ac:spMkLst>
        </pc:spChg>
        <pc:spChg chg="mod">
          <ac:chgData name="Anurag Kale" userId="7f5e03fe804dc7c1" providerId="LiveId" clId="{BA01A459-26FF-4624-A157-F5B1975573AA}" dt="2024-06-11T15:44:45.735" v="2041" actId="20577"/>
          <ac:spMkLst>
            <pc:docMk/>
            <pc:sldMk cId="617344197" sldId="257"/>
            <ac:spMk id="3" creationId="{347BFB39-3497-3664-613B-F3F093038552}"/>
          </ac:spMkLst>
        </pc:spChg>
      </pc:sldChg>
      <pc:sldChg chg="addSp delSp modSp new mod setBg">
        <pc:chgData name="Anurag Kale" userId="7f5e03fe804dc7c1" providerId="LiveId" clId="{BA01A459-26FF-4624-A157-F5B1975573AA}" dt="2024-06-13T08:17:10.425" v="2733" actId="20577"/>
        <pc:sldMkLst>
          <pc:docMk/>
          <pc:sldMk cId="735878695" sldId="258"/>
        </pc:sldMkLst>
        <pc:spChg chg="mod">
          <ac:chgData name="Anurag Kale" userId="7f5e03fe804dc7c1" providerId="LiveId" clId="{BA01A459-26FF-4624-A157-F5B1975573AA}" dt="2024-06-11T08:41:29.603" v="665" actId="26606"/>
          <ac:spMkLst>
            <pc:docMk/>
            <pc:sldMk cId="735878695" sldId="258"/>
            <ac:spMk id="2" creationId="{37185AC6-ED45-26EE-D002-39605CC8F21B}"/>
          </ac:spMkLst>
        </pc:spChg>
        <pc:spChg chg="del">
          <ac:chgData name="Anurag Kale" userId="7f5e03fe804dc7c1" providerId="LiveId" clId="{BA01A459-26FF-4624-A157-F5B1975573AA}" dt="2024-06-11T08:29:07.186" v="253" actId="931"/>
          <ac:spMkLst>
            <pc:docMk/>
            <pc:sldMk cId="735878695" sldId="258"/>
            <ac:spMk id="3" creationId="{FB0DA6D9-1C2B-623B-0A15-B70BA2852810}"/>
          </ac:spMkLst>
        </pc:spChg>
        <pc:spChg chg="mod">
          <ac:chgData name="Anurag Kale" userId="7f5e03fe804dc7c1" providerId="LiveId" clId="{BA01A459-26FF-4624-A157-F5B1975573AA}" dt="2024-06-13T08:17:10.425" v="2733" actId="20577"/>
          <ac:spMkLst>
            <pc:docMk/>
            <pc:sldMk cId="735878695" sldId="258"/>
            <ac:spMk id="4" creationId="{2552468D-C26D-B570-995D-5D1606604E7F}"/>
          </ac:spMkLst>
        </pc:spChg>
        <pc:spChg chg="add del mod">
          <ac:chgData name="Anurag Kale" userId="7f5e03fe804dc7c1" providerId="LiveId" clId="{BA01A459-26FF-4624-A157-F5B1975573AA}" dt="2024-06-11T08:35:15.800" v="257" actId="931"/>
          <ac:spMkLst>
            <pc:docMk/>
            <pc:sldMk cId="735878695" sldId="258"/>
            <ac:spMk id="8" creationId="{F8904739-0E2A-AFED-8034-E29FB9B1735F}"/>
          </ac:spMkLst>
        </pc:spChg>
        <pc:spChg chg="mod">
          <ac:chgData name="Anurag Kale" userId="7f5e03fe804dc7c1" providerId="LiveId" clId="{BA01A459-26FF-4624-A157-F5B1975573AA}" dt="2024-06-11T08:42:26.078" v="672" actId="14100"/>
          <ac:spMkLst>
            <pc:docMk/>
            <pc:sldMk cId="735878695" sldId="258"/>
            <ac:spMk id="11" creationId="{0CF34BC9-E69E-233C-5116-DC17C84E88CD}"/>
          </ac:spMkLst>
        </pc:spChg>
        <pc:spChg chg="add">
          <ac:chgData name="Anurag Kale" userId="7f5e03fe804dc7c1" providerId="LiveId" clId="{BA01A459-26FF-4624-A157-F5B1975573AA}" dt="2024-06-11T08:41:29.603" v="665" actId="26606"/>
          <ac:spMkLst>
            <pc:docMk/>
            <pc:sldMk cId="735878695" sldId="258"/>
            <ac:spMk id="16" creationId="{C0763A76-9F1C-4FC5-82B7-DD475DA461B2}"/>
          </ac:spMkLst>
        </pc:spChg>
        <pc:spChg chg="add">
          <ac:chgData name="Anurag Kale" userId="7f5e03fe804dc7c1" providerId="LiveId" clId="{BA01A459-26FF-4624-A157-F5B1975573AA}" dt="2024-06-11T08:41:29.603" v="665" actId="26606"/>
          <ac:spMkLst>
            <pc:docMk/>
            <pc:sldMk cId="735878695" sldId="258"/>
            <ac:spMk id="18" creationId="{E81BF4F6-F2CF-4984-9D14-D6966D92F99F}"/>
          </ac:spMkLst>
        </pc:spChg>
        <pc:picChg chg="add del mod">
          <ac:chgData name="Anurag Kale" userId="7f5e03fe804dc7c1" providerId="LiveId" clId="{BA01A459-26FF-4624-A157-F5B1975573AA}" dt="2024-06-11T08:29:29.625" v="256" actId="478"/>
          <ac:picMkLst>
            <pc:docMk/>
            <pc:sldMk cId="735878695" sldId="258"/>
            <ac:picMk id="6" creationId="{20B7133C-B06D-A2AB-660B-1EE5633123D5}"/>
          </ac:picMkLst>
        </pc:picChg>
        <pc:picChg chg="add mod">
          <ac:chgData name="Anurag Kale" userId="7f5e03fe804dc7c1" providerId="LiveId" clId="{BA01A459-26FF-4624-A157-F5B1975573AA}" dt="2024-06-11T08:41:29.603" v="665" actId="26606"/>
          <ac:picMkLst>
            <pc:docMk/>
            <pc:sldMk cId="735878695" sldId="258"/>
            <ac:picMk id="10" creationId="{4EB6CF1A-03D8-A227-4E64-CA9F0DE3D4C3}"/>
          </ac:picMkLst>
        </pc:picChg>
      </pc:sldChg>
      <pc:sldChg chg="modSp new mod">
        <pc:chgData name="Anurag Kale" userId="7f5e03fe804dc7c1" providerId="LiveId" clId="{BA01A459-26FF-4624-A157-F5B1975573AA}" dt="2024-06-11T09:24:42.945" v="1330" actId="20577"/>
        <pc:sldMkLst>
          <pc:docMk/>
          <pc:sldMk cId="1890985586" sldId="259"/>
        </pc:sldMkLst>
        <pc:spChg chg="mod">
          <ac:chgData name="Anurag Kale" userId="7f5e03fe804dc7c1" providerId="LiveId" clId="{BA01A459-26FF-4624-A157-F5B1975573AA}" dt="2024-06-11T09:24:42.945" v="1330" actId="20577"/>
          <ac:spMkLst>
            <pc:docMk/>
            <pc:sldMk cId="1890985586" sldId="259"/>
            <ac:spMk id="2" creationId="{F1953367-8653-D67A-9A74-83CE1EC0B75B}"/>
          </ac:spMkLst>
        </pc:spChg>
      </pc:sldChg>
      <pc:sldChg chg="addSp delSp modSp new mod modTransition modAnim">
        <pc:chgData name="Anurag Kale" userId="7f5e03fe804dc7c1" providerId="LiveId" clId="{BA01A459-26FF-4624-A157-F5B1975573AA}" dt="2024-06-13T08:15:37.288" v="2714" actId="1076"/>
        <pc:sldMkLst>
          <pc:docMk/>
          <pc:sldMk cId="1396316218" sldId="260"/>
        </pc:sldMkLst>
        <pc:spChg chg="mod">
          <ac:chgData name="Anurag Kale" userId="7f5e03fe804dc7c1" providerId="LiveId" clId="{BA01A459-26FF-4624-A157-F5B1975573AA}" dt="2024-06-13T08:15:37.288" v="2714" actId="1076"/>
          <ac:spMkLst>
            <pc:docMk/>
            <pc:sldMk cId="1396316218" sldId="260"/>
            <ac:spMk id="2" creationId="{75B6C3D7-451F-95EF-97E6-4B069F9E7D53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3" creationId="{D6E8C466-0F8A-4319-750E-2F9ED42DBBF9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4" creationId="{95DCDD77-EE12-53F2-0E09-26D0E4FAA138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5" creationId="{7D7D504F-77B7-DF3F-A874-85FABD8BA8C7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6" creationId="{68906F90-2074-6192-C766-18406E22B8F4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8" creationId="{27F039BC-5CD9-2FEE-F4E8-7F9408EAF9C4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17" creationId="{F5CCB5D1-E32A-5E8B-260A-6B8AFD43D2B9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18" creationId="{AD1090E1-CCA9-0A06-AE16-163DACF6D926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22" creationId="{299324F8-FF9A-A7EB-D40F-98532A853B05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23" creationId="{A270B126-27E0-62EE-6241-3B9FE5BF60DD}"/>
          </ac:spMkLst>
        </pc:spChg>
        <pc:spChg chg="add mod topLvl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40" creationId="{99297F0F-6E1D-6C84-49DA-34C0D8AE1AE7}"/>
          </ac:spMkLst>
        </pc:spChg>
        <pc:spChg chg="add del">
          <ac:chgData name="Anurag Kale" userId="7f5e03fe804dc7c1" providerId="LiveId" clId="{BA01A459-26FF-4624-A157-F5B1975573AA}" dt="2024-06-11T09:09:54.270" v="967" actId="478"/>
          <ac:spMkLst>
            <pc:docMk/>
            <pc:sldMk cId="1396316218" sldId="260"/>
            <ac:spMk id="44" creationId="{4A830594-9835-1D50-16FC-29B7D8FC7C71}"/>
          </ac:spMkLst>
        </pc:spChg>
        <pc:spChg chg="add mod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52" creationId="{F70307E1-8834-3D85-6C26-35B87A38EC5F}"/>
          </ac:spMkLst>
        </pc:spChg>
        <pc:spChg chg="add mod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56" creationId="{9D0BC304-6ED1-0E6C-81CB-270416176380}"/>
          </ac:spMkLst>
        </pc:spChg>
        <pc:spChg chg="add mod">
          <ac:chgData name="Anurag Kale" userId="7f5e03fe804dc7c1" providerId="LiveId" clId="{BA01A459-26FF-4624-A157-F5B1975573AA}" dt="2024-06-11T09:34:05.975" v="1341" actId="164"/>
          <ac:spMkLst>
            <pc:docMk/>
            <pc:sldMk cId="1396316218" sldId="260"/>
            <ac:spMk id="58" creationId="{930B5A0E-FAE9-1A96-1C35-0D15BD01B32E}"/>
          </ac:spMkLst>
        </pc:spChg>
        <pc:spChg chg="add del mod">
          <ac:chgData name="Anurag Kale" userId="7f5e03fe804dc7c1" providerId="LiveId" clId="{BA01A459-26FF-4624-A157-F5B1975573AA}" dt="2024-06-11T09:16:51.806" v="1143" actId="478"/>
          <ac:spMkLst>
            <pc:docMk/>
            <pc:sldMk cId="1396316218" sldId="260"/>
            <ac:spMk id="59" creationId="{AE7A92FE-D75B-A448-5292-13EE79C97F90}"/>
          </ac:spMkLst>
        </pc:spChg>
        <pc:grpChg chg="add mod topLvl">
          <ac:chgData name="Anurag Kale" userId="7f5e03fe804dc7c1" providerId="LiveId" clId="{BA01A459-26FF-4624-A157-F5B1975573AA}" dt="2024-06-11T09:34:05.975" v="1341" actId="164"/>
          <ac:grpSpMkLst>
            <pc:docMk/>
            <pc:sldMk cId="1396316218" sldId="260"/>
            <ac:grpSpMk id="9" creationId="{96468896-15E5-5BFC-E60E-512362CCCADA}"/>
          </ac:grpSpMkLst>
        </pc:grpChg>
        <pc:grpChg chg="add mod topLvl">
          <ac:chgData name="Anurag Kale" userId="7f5e03fe804dc7c1" providerId="LiveId" clId="{BA01A459-26FF-4624-A157-F5B1975573AA}" dt="2024-06-11T09:34:05.975" v="1341" actId="164"/>
          <ac:grpSpMkLst>
            <pc:docMk/>
            <pc:sldMk cId="1396316218" sldId="260"/>
            <ac:grpSpMk id="24" creationId="{F8233F32-7BEB-CAE6-6B6B-4D19BE4DBD06}"/>
          </ac:grpSpMkLst>
        </pc:grpChg>
        <pc:grpChg chg="add del mod">
          <ac:chgData name="Anurag Kale" userId="7f5e03fe804dc7c1" providerId="LiveId" clId="{BA01A459-26FF-4624-A157-F5B1975573AA}" dt="2024-06-11T08:53:26.741" v="781" actId="165"/>
          <ac:grpSpMkLst>
            <pc:docMk/>
            <pc:sldMk cId="1396316218" sldId="260"/>
            <ac:grpSpMk id="28" creationId="{F13B4E01-8249-660C-4C42-05F78C3E0DAB}"/>
          </ac:grpSpMkLst>
        </pc:grpChg>
        <pc:grpChg chg="add del mod">
          <ac:chgData name="Anurag Kale" userId="7f5e03fe804dc7c1" providerId="LiveId" clId="{BA01A459-26FF-4624-A157-F5B1975573AA}" dt="2024-06-11T09:04:05.235" v="949" actId="165"/>
          <ac:grpSpMkLst>
            <pc:docMk/>
            <pc:sldMk cId="1396316218" sldId="260"/>
            <ac:grpSpMk id="41" creationId="{C2913E6E-53E9-1E17-8B05-D124A40634E8}"/>
          </ac:grpSpMkLst>
        </pc:grpChg>
        <pc:grpChg chg="add mod">
          <ac:chgData name="Anurag Kale" userId="7f5e03fe804dc7c1" providerId="LiveId" clId="{BA01A459-26FF-4624-A157-F5B1975573AA}" dt="2024-06-11T09:34:05.975" v="1341" actId="164"/>
          <ac:grpSpMkLst>
            <pc:docMk/>
            <pc:sldMk cId="1396316218" sldId="260"/>
            <ac:grpSpMk id="60" creationId="{836C3C27-B1DF-9DE4-50E0-02D175344F72}"/>
          </ac:grpSpMkLst>
        </pc:grpChg>
        <pc:picChg chg="mod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10" creationId="{510C1DB7-58D0-AAAE-382B-6A6EC0AB6556}"/>
          </ac:picMkLst>
        </pc:picChg>
        <pc:picChg chg="mod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11" creationId="{B28F7BBE-CA76-763F-F870-F0698E8743B5}"/>
          </ac:picMkLst>
        </pc:picChg>
        <pc:picChg chg="mod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12" creationId="{3709D9DD-3D06-273C-20CB-3733AA2EC84A}"/>
          </ac:picMkLst>
        </pc:picChg>
        <pc:picChg chg="add mod topLvl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19" creationId="{D6E87CEE-BA47-02AF-812A-964C62BB6191}"/>
          </ac:picMkLst>
        </pc:picChg>
        <pc:picChg chg="add mod topLvl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20" creationId="{974FD738-D1E9-3671-7A59-FE4026E93837}"/>
          </ac:picMkLst>
        </pc:picChg>
        <pc:picChg chg="mod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25" creationId="{D8CC6124-885C-1975-F017-499666C9F279}"/>
          </ac:picMkLst>
        </pc:picChg>
        <pc:picChg chg="mod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26" creationId="{68DA679E-997C-7B85-7A16-F00D9628F7A3}"/>
          </ac:picMkLst>
        </pc:picChg>
        <pc:picChg chg="mod">
          <ac:chgData name="Anurag Kale" userId="7f5e03fe804dc7c1" providerId="LiveId" clId="{BA01A459-26FF-4624-A157-F5B1975573AA}" dt="2024-06-11T09:34:05.975" v="1341" actId="164"/>
          <ac:picMkLst>
            <pc:docMk/>
            <pc:sldMk cId="1396316218" sldId="260"/>
            <ac:picMk id="27" creationId="{22010239-AC58-58D5-2BB5-0DE90E0BA7D6}"/>
          </ac:picMkLst>
        </pc:picChg>
        <pc:cxnChg chg="add mod topLvl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7" creationId="{13EB1045-9B40-BC0E-A06D-343D54138B64}"/>
          </ac:cxnSpMkLst>
        </pc:cxnChg>
        <pc:cxnChg chg="add mod topLvl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13" creationId="{D2D0071C-03C6-FE99-97C5-1AF9ED2FB2A6}"/>
          </ac:cxnSpMkLst>
        </pc:cxnChg>
        <pc:cxnChg chg="add mod topLvl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14" creationId="{8B8CFA9D-EED9-2A34-E197-C91D09221809}"/>
          </ac:cxnSpMkLst>
        </pc:cxnChg>
        <pc:cxnChg chg="add mod topLvl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15" creationId="{17516650-FA08-D58E-9F10-9F662ACB78C9}"/>
          </ac:cxnSpMkLst>
        </pc:cxnChg>
        <pc:cxnChg chg="add mod topLvl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16" creationId="{EB4023FE-22E0-96FC-5198-87EFEC7FC978}"/>
          </ac:cxnSpMkLst>
        </pc:cxnChg>
        <pc:cxnChg chg="add mod topLvl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21" creationId="{75B6EA39-C0E5-821E-4CBA-648CF3FCEEA9}"/>
          </ac:cxnSpMkLst>
        </pc:cxnChg>
        <pc:cxnChg chg="add mod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46" creationId="{03F64D59-A406-7BE0-6FD3-22D0CC9D71C9}"/>
          </ac:cxnSpMkLst>
        </pc:cxnChg>
        <pc:cxnChg chg="add mod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54" creationId="{349A7011-1666-C557-B61B-99B77E055060}"/>
          </ac:cxnSpMkLst>
        </pc:cxnChg>
        <pc:cxnChg chg="add mod">
          <ac:chgData name="Anurag Kale" userId="7f5e03fe804dc7c1" providerId="LiveId" clId="{BA01A459-26FF-4624-A157-F5B1975573AA}" dt="2024-06-11T09:34:05.975" v="1341" actId="164"/>
          <ac:cxnSpMkLst>
            <pc:docMk/>
            <pc:sldMk cId="1396316218" sldId="260"/>
            <ac:cxnSpMk id="57" creationId="{367747FC-DC27-65AE-6EE5-3E5E89840F0A}"/>
          </ac:cxnSpMkLst>
        </pc:cxnChg>
      </pc:sldChg>
      <pc:sldChg chg="add del">
        <pc:chgData name="Anurag Kale" userId="7f5e03fe804dc7c1" providerId="LiveId" clId="{BA01A459-26FF-4624-A157-F5B1975573AA}" dt="2024-06-11T09:17:07.750" v="1145" actId="2696"/>
        <pc:sldMkLst>
          <pc:docMk/>
          <pc:sldMk cId="2573941543" sldId="261"/>
        </pc:sldMkLst>
      </pc:sldChg>
      <pc:sldChg chg="addSp delSp modSp add mod modTransition modAnim">
        <pc:chgData name="Anurag Kale" userId="7f5e03fe804dc7c1" providerId="LiveId" clId="{BA01A459-26FF-4624-A157-F5B1975573AA}" dt="2024-06-11T15:13:13.750" v="1478" actId="20577"/>
        <pc:sldMkLst>
          <pc:docMk/>
          <pc:sldMk cId="2958432232" sldId="261"/>
        </pc:sldMkLst>
        <pc:spChg chg="mod">
          <ac:chgData name="Anurag Kale" userId="7f5e03fe804dc7c1" providerId="LiveId" clId="{BA01A459-26FF-4624-A157-F5B1975573AA}" dt="2024-06-11T09:17:57.932" v="1216" actId="20577"/>
          <ac:spMkLst>
            <pc:docMk/>
            <pc:sldMk cId="2958432232" sldId="261"/>
            <ac:spMk id="2" creationId="{75B6C3D7-451F-95EF-97E6-4B069F9E7D53}"/>
          </ac:spMkLst>
        </pc:spChg>
        <pc:spChg chg="mod">
          <ac:chgData name="Anurag Kale" userId="7f5e03fe804dc7c1" providerId="LiveId" clId="{BA01A459-26FF-4624-A157-F5B1975573AA}" dt="2024-06-11T15:12:51.805" v="1460" actId="313"/>
          <ac:spMkLst>
            <pc:docMk/>
            <pc:sldMk cId="2958432232" sldId="261"/>
            <ac:spMk id="8" creationId="{27F039BC-5CD9-2FEE-F4E8-7F9408EAF9C4}"/>
          </ac:spMkLst>
        </pc:spChg>
        <pc:spChg chg="mod">
          <ac:chgData name="Anurag Kale" userId="7f5e03fe804dc7c1" providerId="LiveId" clId="{BA01A459-26FF-4624-A157-F5B1975573AA}" dt="2024-06-11T09:17:33.627" v="1172" actId="20577"/>
          <ac:spMkLst>
            <pc:docMk/>
            <pc:sldMk cId="2958432232" sldId="261"/>
            <ac:spMk id="17" creationId="{F5CCB5D1-E32A-5E8B-260A-6B8AFD43D2B9}"/>
          </ac:spMkLst>
        </pc:spChg>
        <pc:spChg chg="del">
          <ac:chgData name="Anurag Kale" userId="7f5e03fe804dc7c1" providerId="LiveId" clId="{BA01A459-26FF-4624-A157-F5B1975573AA}" dt="2024-06-11T09:39:42.565" v="1343" actId="478"/>
          <ac:spMkLst>
            <pc:docMk/>
            <pc:sldMk cId="2958432232" sldId="261"/>
            <ac:spMk id="18" creationId="{AD1090E1-CCA9-0A06-AE16-163DACF6D926}"/>
          </ac:spMkLst>
        </pc:spChg>
        <pc:spChg chg="del mod">
          <ac:chgData name="Anurag Kale" userId="7f5e03fe804dc7c1" providerId="LiveId" clId="{BA01A459-26FF-4624-A157-F5B1975573AA}" dt="2024-06-11T09:39:51.994" v="1346" actId="478"/>
          <ac:spMkLst>
            <pc:docMk/>
            <pc:sldMk cId="2958432232" sldId="261"/>
            <ac:spMk id="22" creationId="{299324F8-FF9A-A7EB-D40F-98532A853B05}"/>
          </ac:spMkLst>
        </pc:spChg>
        <pc:spChg chg="del">
          <ac:chgData name="Anurag Kale" userId="7f5e03fe804dc7c1" providerId="LiveId" clId="{BA01A459-26FF-4624-A157-F5B1975573AA}" dt="2024-06-11T09:39:53.621" v="1348" actId="478"/>
          <ac:spMkLst>
            <pc:docMk/>
            <pc:sldMk cId="2958432232" sldId="261"/>
            <ac:spMk id="23" creationId="{A270B126-27E0-62EE-6241-3B9FE5BF60DD}"/>
          </ac:spMkLst>
        </pc:spChg>
        <pc:spChg chg="add mod">
          <ac:chgData name="Anurag Kale" userId="7f5e03fe804dc7c1" providerId="LiveId" clId="{BA01A459-26FF-4624-A157-F5B1975573AA}" dt="2024-06-11T09:41:28.344" v="1367" actId="1076"/>
          <ac:spMkLst>
            <pc:docMk/>
            <pc:sldMk cId="2958432232" sldId="261"/>
            <ac:spMk id="30" creationId="{52FB50FE-A8E1-CB00-16ED-500EC04D6489}"/>
          </ac:spMkLst>
        </pc:spChg>
        <pc:spChg chg="mod">
          <ac:chgData name="Anurag Kale" userId="7f5e03fe804dc7c1" providerId="LiveId" clId="{BA01A459-26FF-4624-A157-F5B1975573AA}" dt="2024-06-11T15:13:13.750" v="1478" actId="20577"/>
          <ac:spMkLst>
            <pc:docMk/>
            <pc:sldMk cId="2958432232" sldId="261"/>
            <ac:spMk id="40" creationId="{99297F0F-6E1D-6C84-49DA-34C0D8AE1AE7}"/>
          </ac:spMkLst>
        </pc:spChg>
        <pc:spChg chg="mod">
          <ac:chgData name="Anurag Kale" userId="7f5e03fe804dc7c1" providerId="LiveId" clId="{BA01A459-26FF-4624-A157-F5B1975573AA}" dt="2024-06-11T09:23:18.541" v="1308" actId="20577"/>
          <ac:spMkLst>
            <pc:docMk/>
            <pc:sldMk cId="2958432232" sldId="261"/>
            <ac:spMk id="58" creationId="{930B5A0E-FAE9-1A96-1C35-0D15BD01B32E}"/>
          </ac:spMkLst>
        </pc:spChg>
        <pc:picChg chg="del">
          <ac:chgData name="Anurag Kale" userId="7f5e03fe804dc7c1" providerId="LiveId" clId="{BA01A459-26FF-4624-A157-F5B1975573AA}" dt="2024-06-11T09:39:43.659" v="1344" actId="478"/>
          <ac:picMkLst>
            <pc:docMk/>
            <pc:sldMk cId="2958432232" sldId="261"/>
            <ac:picMk id="19" creationId="{D6E87CEE-BA47-02AF-812A-964C62BB6191}"/>
          </ac:picMkLst>
        </pc:picChg>
        <pc:picChg chg="del">
          <ac:chgData name="Anurag Kale" userId="7f5e03fe804dc7c1" providerId="LiveId" clId="{BA01A459-26FF-4624-A157-F5B1975573AA}" dt="2024-06-11T09:39:52.824" v="1347" actId="478"/>
          <ac:picMkLst>
            <pc:docMk/>
            <pc:sldMk cId="2958432232" sldId="261"/>
            <ac:picMk id="20" creationId="{974FD738-D1E9-3671-7A59-FE4026E93837}"/>
          </ac:picMkLst>
        </pc:picChg>
        <pc:picChg chg="add mod">
          <ac:chgData name="Anurag Kale" userId="7f5e03fe804dc7c1" providerId="LiveId" clId="{BA01A459-26FF-4624-A157-F5B1975573AA}" dt="2024-06-11T09:41:28.344" v="1367" actId="1076"/>
          <ac:picMkLst>
            <pc:docMk/>
            <pc:sldMk cId="2958432232" sldId="261"/>
            <ac:picMk id="29" creationId="{0B472FFA-22A9-CD93-3513-AE020A85A1A4}"/>
          </ac:picMkLst>
        </pc:picChg>
        <pc:cxnChg chg="mod">
          <ac:chgData name="Anurag Kale" userId="7f5e03fe804dc7c1" providerId="LiveId" clId="{BA01A459-26FF-4624-A157-F5B1975573AA}" dt="2024-06-11T09:18:18.692" v="1265" actId="20577"/>
          <ac:cxnSpMkLst>
            <pc:docMk/>
            <pc:sldMk cId="2958432232" sldId="261"/>
            <ac:cxnSpMk id="54" creationId="{349A7011-1666-C557-B61B-99B77E055060}"/>
          </ac:cxnSpMkLst>
        </pc:cxnChg>
      </pc:sldChg>
      <pc:sldChg chg="addSp delSp modSp new mod modAnim">
        <pc:chgData name="Anurag Kale" userId="7f5e03fe804dc7c1" providerId="LiveId" clId="{BA01A459-26FF-4624-A157-F5B1975573AA}" dt="2024-06-11T15:18:26.220" v="1525" actId="165"/>
        <pc:sldMkLst>
          <pc:docMk/>
          <pc:sldMk cId="2381706836" sldId="262"/>
        </pc:sldMkLst>
        <pc:spChg chg="mod">
          <ac:chgData name="Anurag Kale" userId="7f5e03fe804dc7c1" providerId="LiveId" clId="{BA01A459-26FF-4624-A157-F5B1975573AA}" dt="2024-06-11T15:13:53.483" v="1482" actId="1076"/>
          <ac:spMkLst>
            <pc:docMk/>
            <pc:sldMk cId="2381706836" sldId="262"/>
            <ac:spMk id="2" creationId="{A26D1B5F-8C10-D6AA-7AAC-56E6A9F7B52E}"/>
          </ac:spMkLst>
        </pc:spChg>
        <pc:spChg chg="add mod">
          <ac:chgData name="Anurag Kale" userId="7f5e03fe804dc7c1" providerId="LiveId" clId="{BA01A459-26FF-4624-A157-F5B1975573AA}" dt="2024-06-11T15:05:59.543" v="1403"/>
          <ac:spMkLst>
            <pc:docMk/>
            <pc:sldMk cId="2381706836" sldId="262"/>
            <ac:spMk id="3" creationId="{0DA79964-3CA7-6F19-0D54-E6F80F1F8C44}"/>
          </ac:spMkLst>
        </pc:spChg>
        <pc:spChg chg="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6" creationId="{7AFBEEAA-A69B-8D99-D2A9-89038F2F85E9}"/>
          </ac:spMkLst>
        </pc:spChg>
        <pc:spChg chg="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9" creationId="{9FE78B81-393E-D200-F3A9-A941E32EE00B}"/>
          </ac:spMkLst>
        </pc:spChg>
        <pc:spChg chg="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12" creationId="{BE95B9FE-E52D-DC33-0514-66AD7132F86B}"/>
          </ac:spMkLst>
        </pc:spChg>
        <pc:spChg chg="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15" creationId="{B4F4985F-335A-4A9D-3977-F2C526A85188}"/>
          </ac:spMkLst>
        </pc:spChg>
        <pc:spChg chg="add 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16" creationId="{03D2B8B3-9E54-E727-A71A-20E326E827C4}"/>
          </ac:spMkLst>
        </pc:spChg>
        <pc:spChg chg="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19" creationId="{79F4DC34-98EA-B61F-F39D-75B7EF98795F}"/>
          </ac:spMkLst>
        </pc:spChg>
        <pc:spChg chg="mod topLvl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22" creationId="{4A1C8082-63CF-17E6-44AF-7288947F138F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24" creationId="{AA6EC898-58C4-222F-6F0A-09661A024893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25" creationId="{31F706F1-36F0-012F-CB94-CDD46ECFAA30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27" creationId="{5C40616C-1ADD-FFCD-B28E-55BFA635A715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28" creationId="{732F4F65-2AF6-04EB-FFFE-CEC2B207886C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30" creationId="{A3CC0A0A-0A91-77A3-60EB-FB3A755B7829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31" creationId="{72CB4506-5E5A-FECB-E89B-6B82EF13D185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33" creationId="{3DFB76B9-3525-678B-12AF-51262A1B1CE3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34" creationId="{1B6DA68E-DD2D-C108-3DE6-AEA6E75F87CA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36" creationId="{03F97F43-8E34-F790-D34C-9DC0BAAC5044}"/>
          </ac:spMkLst>
        </pc:spChg>
        <pc:spChg chg="mod">
          <ac:chgData name="Anurag Kale" userId="7f5e03fe804dc7c1" providerId="LiveId" clId="{BA01A459-26FF-4624-A157-F5B1975573AA}" dt="2024-06-11T15:18:26.220" v="1525" actId="165"/>
          <ac:spMkLst>
            <pc:docMk/>
            <pc:sldMk cId="2381706836" sldId="262"/>
            <ac:spMk id="37" creationId="{2621EF1F-11AB-EAC6-8CE5-45C7DC2FE7D2}"/>
          </ac:spMkLst>
        </pc:spChg>
        <pc:grpChg chg="add del mod">
          <ac:chgData name="Anurag Kale" userId="7f5e03fe804dc7c1" providerId="LiveId" clId="{BA01A459-26FF-4624-A157-F5B1975573AA}" dt="2024-06-11T15:07:14.559" v="1407" actId="165"/>
          <ac:grpSpMkLst>
            <pc:docMk/>
            <pc:sldMk cId="2381706836" sldId="262"/>
            <ac:grpSpMk id="4" creationId="{BB984FC4-53F1-7B8E-3A80-C001F1A5D777}"/>
          </ac:grpSpMkLst>
        </pc:grpChg>
        <pc:grpChg chg="add del mod">
          <ac:chgData name="Anurag Kale" userId="7f5e03fe804dc7c1" providerId="LiveId" clId="{BA01A459-26FF-4624-A157-F5B1975573AA}" dt="2024-06-11T15:07:14.559" v="1407" actId="165"/>
          <ac:grpSpMkLst>
            <pc:docMk/>
            <pc:sldMk cId="2381706836" sldId="262"/>
            <ac:grpSpMk id="7" creationId="{F2AF21D5-A630-5D63-5014-7520056361A7}"/>
          </ac:grpSpMkLst>
        </pc:grpChg>
        <pc:grpChg chg="add del mod">
          <ac:chgData name="Anurag Kale" userId="7f5e03fe804dc7c1" providerId="LiveId" clId="{BA01A459-26FF-4624-A157-F5B1975573AA}" dt="2024-06-11T15:07:14.559" v="1407" actId="165"/>
          <ac:grpSpMkLst>
            <pc:docMk/>
            <pc:sldMk cId="2381706836" sldId="262"/>
            <ac:grpSpMk id="10" creationId="{4AA15FBE-AE80-A7BF-E92C-F9679D1E7BC0}"/>
          </ac:grpSpMkLst>
        </pc:grpChg>
        <pc:grpChg chg="add del mod">
          <ac:chgData name="Anurag Kale" userId="7f5e03fe804dc7c1" providerId="LiveId" clId="{BA01A459-26FF-4624-A157-F5B1975573AA}" dt="2024-06-11T15:07:14.559" v="1407" actId="165"/>
          <ac:grpSpMkLst>
            <pc:docMk/>
            <pc:sldMk cId="2381706836" sldId="262"/>
            <ac:grpSpMk id="13" creationId="{54BD4104-E4F4-5D42-C430-FF678C91D5F2}"/>
          </ac:grpSpMkLst>
        </pc:grpChg>
        <pc:grpChg chg="add del mod">
          <ac:chgData name="Anurag Kale" userId="7f5e03fe804dc7c1" providerId="LiveId" clId="{BA01A459-26FF-4624-A157-F5B1975573AA}" dt="2024-06-11T15:07:14.559" v="1407" actId="165"/>
          <ac:grpSpMkLst>
            <pc:docMk/>
            <pc:sldMk cId="2381706836" sldId="262"/>
            <ac:grpSpMk id="17" creationId="{ACE19C1F-59A2-60A9-4ED8-FCE43CF1587B}"/>
          </ac:grpSpMkLst>
        </pc:grpChg>
        <pc:grpChg chg="add del mod">
          <ac:chgData name="Anurag Kale" userId="7f5e03fe804dc7c1" providerId="LiveId" clId="{BA01A459-26FF-4624-A157-F5B1975573AA}" dt="2024-06-11T15:07:14.559" v="1407" actId="165"/>
          <ac:grpSpMkLst>
            <pc:docMk/>
            <pc:sldMk cId="2381706836" sldId="262"/>
            <ac:grpSpMk id="20" creationId="{FF26684D-A606-7962-AD11-081F0D4BBA99}"/>
          </ac:grpSpMkLst>
        </pc:grpChg>
        <pc:grpChg chg="mod topLvl">
          <ac:chgData name="Anurag Kale" userId="7f5e03fe804dc7c1" providerId="LiveId" clId="{BA01A459-26FF-4624-A157-F5B1975573AA}" dt="2024-06-11T15:18:26.220" v="1525" actId="165"/>
          <ac:grpSpMkLst>
            <pc:docMk/>
            <pc:sldMk cId="2381706836" sldId="262"/>
            <ac:grpSpMk id="23" creationId="{89922E87-06BC-382E-B3A9-FB1941D778CD}"/>
          </ac:grpSpMkLst>
        </pc:grpChg>
        <pc:grpChg chg="mod topLvl">
          <ac:chgData name="Anurag Kale" userId="7f5e03fe804dc7c1" providerId="LiveId" clId="{BA01A459-26FF-4624-A157-F5B1975573AA}" dt="2024-06-11T15:18:26.220" v="1525" actId="165"/>
          <ac:grpSpMkLst>
            <pc:docMk/>
            <pc:sldMk cId="2381706836" sldId="262"/>
            <ac:grpSpMk id="26" creationId="{E6150D08-D810-F109-F547-2DA877F86404}"/>
          </ac:grpSpMkLst>
        </pc:grpChg>
        <pc:grpChg chg="mod topLvl">
          <ac:chgData name="Anurag Kale" userId="7f5e03fe804dc7c1" providerId="LiveId" clId="{BA01A459-26FF-4624-A157-F5B1975573AA}" dt="2024-06-11T15:18:26.220" v="1525" actId="165"/>
          <ac:grpSpMkLst>
            <pc:docMk/>
            <pc:sldMk cId="2381706836" sldId="262"/>
            <ac:grpSpMk id="29" creationId="{CD685B3D-6BFB-2116-CC01-B779C4A3F445}"/>
          </ac:grpSpMkLst>
        </pc:grpChg>
        <pc:grpChg chg="mod topLvl">
          <ac:chgData name="Anurag Kale" userId="7f5e03fe804dc7c1" providerId="LiveId" clId="{BA01A459-26FF-4624-A157-F5B1975573AA}" dt="2024-06-11T15:18:26.220" v="1525" actId="165"/>
          <ac:grpSpMkLst>
            <pc:docMk/>
            <pc:sldMk cId="2381706836" sldId="262"/>
            <ac:grpSpMk id="32" creationId="{AC669E2C-DFE9-8CE8-21D8-AF25FCE247AC}"/>
          </ac:grpSpMkLst>
        </pc:grpChg>
        <pc:grpChg chg="mod topLvl">
          <ac:chgData name="Anurag Kale" userId="7f5e03fe804dc7c1" providerId="LiveId" clId="{BA01A459-26FF-4624-A157-F5B1975573AA}" dt="2024-06-11T15:18:26.220" v="1525" actId="165"/>
          <ac:grpSpMkLst>
            <pc:docMk/>
            <pc:sldMk cId="2381706836" sldId="262"/>
            <ac:grpSpMk id="35" creationId="{3E2BBC95-AA0E-155B-2938-26BCC29D5A1B}"/>
          </ac:grpSpMkLst>
        </pc:grpChg>
        <pc:grpChg chg="add del mod">
          <ac:chgData name="Anurag Kale" userId="7f5e03fe804dc7c1" providerId="LiveId" clId="{BA01A459-26FF-4624-A157-F5B1975573AA}" dt="2024-06-11T15:10:17.491" v="1446" actId="165"/>
          <ac:grpSpMkLst>
            <pc:docMk/>
            <pc:sldMk cId="2381706836" sldId="262"/>
            <ac:grpSpMk id="38" creationId="{C6DE429A-CE1E-3BAB-243E-6E491E19F355}"/>
          </ac:grpSpMkLst>
        </pc:grpChg>
        <pc:grpChg chg="add del mod">
          <ac:chgData name="Anurag Kale" userId="7f5e03fe804dc7c1" providerId="LiveId" clId="{BA01A459-26FF-4624-A157-F5B1975573AA}" dt="2024-06-11T15:18:26.220" v="1525" actId="165"/>
          <ac:grpSpMkLst>
            <pc:docMk/>
            <pc:sldMk cId="2381706836" sldId="262"/>
            <ac:grpSpMk id="39" creationId="{5A1AB600-9A02-74AF-86DD-B900DD173997}"/>
          </ac:grpSpMkLst>
        </pc:grpChg>
        <pc:picChg chg="del mod topLvl">
          <ac:chgData name="Anurag Kale" userId="7f5e03fe804dc7c1" providerId="LiveId" clId="{BA01A459-26FF-4624-A157-F5B1975573AA}" dt="2024-06-11T15:07:25.762" v="1408" actId="27803"/>
          <ac:picMkLst>
            <pc:docMk/>
            <pc:sldMk cId="2381706836" sldId="262"/>
            <ac:picMk id="5" creationId="{2A465962-03BF-DF02-CF91-2C0E476D44BC}"/>
          </ac:picMkLst>
        </pc:picChg>
        <pc:picChg chg="mod topLvl">
          <ac:chgData name="Anurag Kale" userId="7f5e03fe804dc7c1" providerId="LiveId" clId="{BA01A459-26FF-4624-A157-F5B1975573AA}" dt="2024-06-11T15:18:26.220" v="1525" actId="165"/>
          <ac:picMkLst>
            <pc:docMk/>
            <pc:sldMk cId="2381706836" sldId="262"/>
            <ac:picMk id="8" creationId="{E2422172-B307-826D-CBB6-49EC970A04D8}"/>
          </ac:picMkLst>
        </pc:picChg>
        <pc:picChg chg="del mod topLvl">
          <ac:chgData name="Anurag Kale" userId="7f5e03fe804dc7c1" providerId="LiveId" clId="{BA01A459-26FF-4624-A157-F5B1975573AA}" dt="2024-06-11T15:07:25.762" v="1408" actId="27803"/>
          <ac:picMkLst>
            <pc:docMk/>
            <pc:sldMk cId="2381706836" sldId="262"/>
            <ac:picMk id="11" creationId="{3D59C566-B131-446F-240C-312D0EA8E127}"/>
          </ac:picMkLst>
        </pc:picChg>
        <pc:picChg chg="del mod topLvl">
          <ac:chgData name="Anurag Kale" userId="7f5e03fe804dc7c1" providerId="LiveId" clId="{BA01A459-26FF-4624-A157-F5B1975573AA}" dt="2024-06-11T15:07:25.762" v="1408" actId="27803"/>
          <ac:picMkLst>
            <pc:docMk/>
            <pc:sldMk cId="2381706836" sldId="262"/>
            <ac:picMk id="14" creationId="{31814A51-A6E9-BA79-2575-D8AFDFC5EBEA}"/>
          </ac:picMkLst>
        </pc:picChg>
        <pc:picChg chg="del mod topLvl">
          <ac:chgData name="Anurag Kale" userId="7f5e03fe804dc7c1" providerId="LiveId" clId="{BA01A459-26FF-4624-A157-F5B1975573AA}" dt="2024-06-11T15:07:25.762" v="1408" actId="27803"/>
          <ac:picMkLst>
            <pc:docMk/>
            <pc:sldMk cId="2381706836" sldId="262"/>
            <ac:picMk id="18" creationId="{22A7BB1D-796B-CEB1-9BB7-21918692E14C}"/>
          </ac:picMkLst>
        </pc:picChg>
        <pc:picChg chg="del mod topLvl">
          <ac:chgData name="Anurag Kale" userId="7f5e03fe804dc7c1" providerId="LiveId" clId="{BA01A459-26FF-4624-A157-F5B1975573AA}" dt="2024-06-11T15:07:25.762" v="1408" actId="27803"/>
          <ac:picMkLst>
            <pc:docMk/>
            <pc:sldMk cId="2381706836" sldId="262"/>
            <ac:picMk id="21" creationId="{890D5BD8-800A-1164-19E5-B24DF134D983}"/>
          </ac:picMkLst>
        </pc:picChg>
      </pc:sldChg>
      <pc:sldChg chg="addSp delSp modSp add mod modTransition modAnim">
        <pc:chgData name="Anurag Kale" userId="7f5e03fe804dc7c1" providerId="LiveId" clId="{BA01A459-26FF-4624-A157-F5B1975573AA}" dt="2024-06-11T15:22:21.993" v="1534" actId="207"/>
        <pc:sldMkLst>
          <pc:docMk/>
          <pc:sldMk cId="201189959" sldId="263"/>
        </pc:sldMkLst>
        <pc:spChg chg="add del mod">
          <ac:chgData name="Anurag Kale" userId="7f5e03fe804dc7c1" providerId="LiveId" clId="{BA01A459-26FF-4624-A157-F5B1975573AA}" dt="2024-06-11T15:17:06.079" v="1516" actId="478"/>
          <ac:spMkLst>
            <pc:docMk/>
            <pc:sldMk cId="201189959" sldId="263"/>
            <ac:spMk id="3" creationId="{7FAB0CCF-F909-95FA-AC8A-A7A9AC6475F5}"/>
          </ac:spMkLst>
        </pc:spChg>
        <pc:spChg chg="add mod">
          <ac:chgData name="Anurag Kale" userId="7f5e03fe804dc7c1" providerId="LiveId" clId="{BA01A459-26FF-4624-A157-F5B1975573AA}" dt="2024-06-11T15:14:52.996" v="1495" actId="207"/>
          <ac:spMkLst>
            <pc:docMk/>
            <pc:sldMk cId="201189959" sldId="263"/>
            <ac:spMk id="4" creationId="{08A2E564-057C-0385-4E47-38A4C7DEA8C7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6" creationId="{7AFBEEAA-A69B-8D99-D2A9-89038F2F85E9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9" creationId="{9FE78B81-393E-D200-F3A9-A941E32EE00B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12" creationId="{BE95B9FE-E52D-DC33-0514-66AD7132F86B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14" creationId="{2EC3EC0F-8803-DD25-1186-21F6CA098B4F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15" creationId="{B4F4985F-335A-4A9D-3977-F2C526A85188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16" creationId="{03D2B8B3-9E54-E727-A71A-20E326E827C4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19" creationId="{79F4DC34-98EA-B61F-F39D-75B7EF98795F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21" creationId="{F71FFB57-B127-38FF-89D8-5ECC090DA584}"/>
          </ac:spMkLst>
        </pc:spChg>
        <pc:spChg chg="del">
          <ac:chgData name="Anurag Kale" userId="7f5e03fe804dc7c1" providerId="LiveId" clId="{BA01A459-26FF-4624-A157-F5B1975573AA}" dt="2024-06-11T15:12:05.530" v="1454" actId="478"/>
          <ac:spMkLst>
            <pc:docMk/>
            <pc:sldMk cId="201189959" sldId="263"/>
            <ac:spMk id="22" creationId="{4A1C8082-63CF-17E6-44AF-7288947F138F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39" creationId="{F77D8AB5-4972-9E1F-8351-1825B6B6C212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41" creationId="{EC04D999-A844-8C82-820B-96E308C72C89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43" creationId="{F08E651F-7E83-FBF4-2350-AF4483688E6A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45" creationId="{1410331D-7C17-1465-E8BE-475D2E6C9A1D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47" creationId="{7462BDFE-0F97-EC7D-856E-461BA718D25D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53" creationId="{728AD8E8-7C1C-009A-B97D-AF40DEA286BD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57" creationId="{295E63A7-3ECC-EB62-A8B7-52B9A931726E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59" creationId="{87724A82-7B78-53CC-38B9-353A66DED11B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61" creationId="{D3F8FB82-56CB-8521-A152-9E341048A12D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63" creationId="{EEC5BBE1-3CAF-F8F5-FF39-6F0455D34892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65" creationId="{D8AED379-8193-9620-E61E-5AC62D4FAB04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67" creationId="{6174F12A-3CF1-D889-1109-2F76D0DFAF30}"/>
          </ac:spMkLst>
        </pc:spChg>
        <pc:spChg chg="mod">
          <ac:chgData name="Anurag Kale" userId="7f5e03fe804dc7c1" providerId="LiveId" clId="{BA01A459-26FF-4624-A157-F5B1975573AA}" dt="2024-06-11T15:14:16.458" v="1487" actId="6549"/>
          <ac:spMkLst>
            <pc:docMk/>
            <pc:sldMk cId="201189959" sldId="263"/>
            <ac:spMk id="73" creationId="{CEFD0FCF-E4AC-065B-59F8-136E50D8FE5B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77" creationId="{3E6868F3-ADDC-31C9-6766-38F9ADCE9F2D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79" creationId="{13B07F54-DBF8-5A06-92DB-602907A6CF05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81" creationId="{E849CB8A-7A2F-9E02-7DAA-8649759E10A9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83" creationId="{B06A41C6-A156-77EB-D2BB-E430B004C1EC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85" creationId="{C99376D0-84FD-238C-B527-4EA61A8E7BBA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87" creationId="{EB6C4256-99B5-CCE5-11AF-3B1E2FA275C1}"/>
          </ac:spMkLst>
        </pc:spChg>
        <pc:spChg chg="del mod">
          <ac:chgData name="Anurag Kale" userId="7f5e03fe804dc7c1" providerId="LiveId" clId="{BA01A459-26FF-4624-A157-F5B1975573AA}" dt="2024-06-11T15:14:14.619" v="1486" actId="478"/>
          <ac:spMkLst>
            <pc:docMk/>
            <pc:sldMk cId="201189959" sldId="263"/>
            <ac:spMk id="93" creationId="{05BC066A-28B7-1F28-60BC-C630909C0040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97" creationId="{C788B08B-3BCE-E8AC-E103-EDFCF7A6D180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99" creationId="{55385ADA-76FE-9BB3-F898-DDBCEE8F28FE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101" creationId="{B6BEF415-80CA-0D82-1A48-D94ED7987D98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103" creationId="{FB02D5DD-CB48-1A58-3AF0-11986F3F6F1E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105" creationId="{B812A2D4-A5E3-CAD3-7E3D-66E0E2F8ECC0}"/>
          </ac:spMkLst>
        </pc:spChg>
        <pc:spChg chg="mod">
          <ac:chgData name="Anurag Kale" userId="7f5e03fe804dc7c1" providerId="LiveId" clId="{BA01A459-26FF-4624-A157-F5B1975573AA}" dt="2024-06-11T15:12:08.383" v="1456"/>
          <ac:spMkLst>
            <pc:docMk/>
            <pc:sldMk cId="201189959" sldId="263"/>
            <ac:spMk id="107" creationId="{6D6A8019-5E74-C5E6-6E4D-01DF22563987}"/>
          </ac:spMkLst>
        </pc:spChg>
        <pc:spChg chg="add mod ord">
          <ac:chgData name="Anurag Kale" userId="7f5e03fe804dc7c1" providerId="LiveId" clId="{BA01A459-26FF-4624-A157-F5B1975573AA}" dt="2024-06-11T15:22:21.993" v="1534" actId="207"/>
          <ac:spMkLst>
            <pc:docMk/>
            <pc:sldMk cId="201189959" sldId="263"/>
            <ac:spMk id="108" creationId="{03FBB229-5FCF-1F28-8CD0-E129A0EF8917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11" creationId="{AD489941-C18F-EF34-17C6-B3B3A0CCD670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13" creationId="{31E5B8F8-AFD2-B92E-58BD-C78D0093A68E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15" creationId="{596F08FC-35A9-AC4F-0081-87894363705A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17" creationId="{903CA957-C597-6EE0-2524-E8DAF37A34A5}"/>
          </ac:spMkLst>
        </pc:spChg>
        <pc:spChg chg="add del mod">
          <ac:chgData name="Anurag Kale" userId="7f5e03fe804dc7c1" providerId="LiveId" clId="{BA01A459-26FF-4624-A157-F5B1975573AA}" dt="2024-06-11T15:16:15.037" v="1502" actId="478"/>
          <ac:spMkLst>
            <pc:docMk/>
            <pc:sldMk cId="201189959" sldId="263"/>
            <ac:spMk id="118" creationId="{08F5B29A-52FD-78FD-465C-5BF4F6BBC5DF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0" creationId="{41CDED80-CF6D-8874-AF54-8444A6A9CD06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2" creationId="{32E65860-6D3D-3E12-A1A4-E1BBE1D1CF8F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3" creationId="{09C86192-A987-097B-69C5-F1EE448175D3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4" creationId="{BF2884E7-63A5-B71B-A8D4-886DA3D1030F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5" creationId="{D5FC45A4-1ACB-D75E-B3DD-B7BB8407E409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6" creationId="{16CF7CBE-3606-A2E9-B722-2309B2E639D2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7" creationId="{F5F5B424-B9EC-0583-3EC8-7BCEBBBE8DF9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8" creationId="{3FC36711-BEE9-2523-A52B-6DDC0D1C7582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29" creationId="{A8B57C40-41BB-9E80-D6BF-D94748F246BB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30" creationId="{E712A5AD-5048-A9E1-FF99-1F16EAF724AF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31" creationId="{001B9835-4444-1C2F-DF6F-E1FADE7E96F6}"/>
          </ac:spMkLst>
        </pc:spChg>
        <pc:spChg chg="mod">
          <ac:chgData name="Anurag Kale" userId="7f5e03fe804dc7c1" providerId="LiveId" clId="{BA01A459-26FF-4624-A157-F5B1975573AA}" dt="2024-06-11T15:15:40.539" v="1500"/>
          <ac:spMkLst>
            <pc:docMk/>
            <pc:sldMk cId="201189959" sldId="263"/>
            <ac:spMk id="132" creationId="{96A8F5AB-5B63-A4BB-EAB5-2F7A34906EEE}"/>
          </ac:spMkLst>
        </pc:spChg>
        <pc:spChg chg="add mod">
          <ac:chgData name="Anurag Kale" userId="7f5e03fe804dc7c1" providerId="LiveId" clId="{BA01A459-26FF-4624-A157-F5B1975573AA}" dt="2024-06-11T15:17:23.748" v="1520" actId="20577"/>
          <ac:spMkLst>
            <pc:docMk/>
            <pc:sldMk cId="201189959" sldId="263"/>
            <ac:spMk id="138" creationId="{1794FE34-DCB4-DA10-A5A0-D29EBCFD4663}"/>
          </ac:spMkLst>
        </pc:spChg>
        <pc:grpChg chg="add del mod">
          <ac:chgData name="Anurag Kale" userId="7f5e03fe804dc7c1" providerId="LiveId" clId="{BA01A459-26FF-4624-A157-F5B1975573AA}" dt="2024-06-11T15:14:10.985" v="1483" actId="478"/>
          <ac:grpSpMkLst>
            <pc:docMk/>
            <pc:sldMk cId="201189959" sldId="263"/>
            <ac:grpSpMk id="5" creationId="{1513E253-ECB3-CC9F-E478-E561A47F3A4E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7" creationId="{591228D4-26E9-FDF0-6CE4-D68295907927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10" creationId="{C397E8EB-799E-8E61-BB77-897490416235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11" creationId="{AEB04232-E880-55D3-9E98-023479271B6F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13" creationId="{08FE6250-1ADC-1E30-A4B6-84209421CD1B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17" creationId="{7C9EB6DF-2E11-F35A-6992-D162D6A3E174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18" creationId="{74457A7B-B654-8D38-FB0A-6C6295EB4C6E}"/>
          </ac:grpSpMkLst>
        </pc:grpChg>
        <pc:grpChg chg="del">
          <ac:chgData name="Anurag Kale" userId="7f5e03fe804dc7c1" providerId="LiveId" clId="{BA01A459-26FF-4624-A157-F5B1975573AA}" dt="2024-06-11T15:12:05.530" v="1454" actId="478"/>
          <ac:grpSpMkLst>
            <pc:docMk/>
            <pc:sldMk cId="201189959" sldId="263"/>
            <ac:grpSpMk id="23" creationId="{89922E87-06BC-382E-B3A9-FB1941D778CD}"/>
          </ac:grpSpMkLst>
        </pc:grpChg>
        <pc:grpChg chg="del">
          <ac:chgData name="Anurag Kale" userId="7f5e03fe804dc7c1" providerId="LiveId" clId="{BA01A459-26FF-4624-A157-F5B1975573AA}" dt="2024-06-11T15:12:05.530" v="1454" actId="478"/>
          <ac:grpSpMkLst>
            <pc:docMk/>
            <pc:sldMk cId="201189959" sldId="263"/>
            <ac:grpSpMk id="26" creationId="{E6150D08-D810-F109-F547-2DA877F86404}"/>
          </ac:grpSpMkLst>
        </pc:grpChg>
        <pc:grpChg chg="del">
          <ac:chgData name="Anurag Kale" userId="7f5e03fe804dc7c1" providerId="LiveId" clId="{BA01A459-26FF-4624-A157-F5B1975573AA}" dt="2024-06-11T15:12:05.530" v="1454" actId="478"/>
          <ac:grpSpMkLst>
            <pc:docMk/>
            <pc:sldMk cId="201189959" sldId="263"/>
            <ac:grpSpMk id="29" creationId="{CD685B3D-6BFB-2116-CC01-B779C4A3F445}"/>
          </ac:grpSpMkLst>
        </pc:grpChg>
        <pc:grpChg chg="del">
          <ac:chgData name="Anurag Kale" userId="7f5e03fe804dc7c1" providerId="LiveId" clId="{BA01A459-26FF-4624-A157-F5B1975573AA}" dt="2024-06-11T15:12:05.530" v="1454" actId="478"/>
          <ac:grpSpMkLst>
            <pc:docMk/>
            <pc:sldMk cId="201189959" sldId="263"/>
            <ac:grpSpMk id="32" creationId="{AC669E2C-DFE9-8CE8-21D8-AF25FCE247AC}"/>
          </ac:grpSpMkLst>
        </pc:grpChg>
        <pc:grpChg chg="del">
          <ac:chgData name="Anurag Kale" userId="7f5e03fe804dc7c1" providerId="LiveId" clId="{BA01A459-26FF-4624-A157-F5B1975573AA}" dt="2024-06-11T15:12:05.530" v="1454" actId="478"/>
          <ac:grpSpMkLst>
            <pc:docMk/>
            <pc:sldMk cId="201189959" sldId="263"/>
            <ac:grpSpMk id="35" creationId="{3E2BBC95-AA0E-155B-2938-26BCC29D5A1B}"/>
          </ac:grpSpMkLst>
        </pc:grpChg>
        <pc:grpChg chg="add del mod">
          <ac:chgData name="Anurag Kale" userId="7f5e03fe804dc7c1" providerId="LiveId" clId="{BA01A459-26FF-4624-A157-F5B1975573AA}" dt="2024-06-11T15:14:12.043" v="1484" actId="478"/>
          <ac:grpSpMkLst>
            <pc:docMk/>
            <pc:sldMk cId="201189959" sldId="263"/>
            <ac:grpSpMk id="48" creationId="{D0AAAD2F-ED62-31D2-5708-E6AE35695079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49" creationId="{F70434C4-C5D5-A782-14C4-4867BA63F584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50" creationId="{50C6648A-CE2D-4370-6BB3-B1A0A48AACE8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51" creationId="{4D42D141-9E2A-4B5F-EEC4-F1724D5E5FC3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52" creationId="{592D82C5-FB79-63AF-2E39-BF572427C9A1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54" creationId="{11C10B1B-19D3-C5E8-30B3-E110F6998EDB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55" creationId="{00F0E952-C291-2159-3CBF-2EFFBD8942AE}"/>
          </ac:grpSpMkLst>
        </pc:grpChg>
        <pc:grpChg chg="add del mod">
          <ac:chgData name="Anurag Kale" userId="7f5e03fe804dc7c1" providerId="LiveId" clId="{BA01A459-26FF-4624-A157-F5B1975573AA}" dt="2024-06-11T15:14:19.014" v="1488" actId="478"/>
          <ac:grpSpMkLst>
            <pc:docMk/>
            <pc:sldMk cId="201189959" sldId="263"/>
            <ac:grpSpMk id="68" creationId="{C4288358-E77B-5CA1-B7C9-BB0606DBC73B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69" creationId="{71D6E39E-5BB8-FCC1-6C1A-B7664538E235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70" creationId="{72CC293F-149A-610C-E580-7C24548BECFB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71" creationId="{2EA21444-8439-D978-77FA-89A21CA5D092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72" creationId="{7C9942F1-B737-C311-B334-9841552A2322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74" creationId="{1AF9A4F0-5AA8-B34C-CC3C-6CE0B904069E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75" creationId="{70890B5C-B6A3-CF88-0639-0B3238B39DBA}"/>
          </ac:grpSpMkLst>
        </pc:grpChg>
        <pc:grpChg chg="add del mod">
          <ac:chgData name="Anurag Kale" userId="7f5e03fe804dc7c1" providerId="LiveId" clId="{BA01A459-26FF-4624-A157-F5B1975573AA}" dt="2024-06-11T15:14:21.083" v="1489" actId="478"/>
          <ac:grpSpMkLst>
            <pc:docMk/>
            <pc:sldMk cId="201189959" sldId="263"/>
            <ac:grpSpMk id="88" creationId="{6B1ECCAE-E29F-CF3F-8AEF-4BE12D6D0B71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89" creationId="{5A67C69B-36DF-8240-E013-516F84CB7E32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90" creationId="{EA35F5FA-016E-F876-5EA8-2EFC0C95C588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91" creationId="{136ED570-143A-1EBA-D591-1AFCC68987F6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92" creationId="{57D24578-B094-14C4-C714-41B8EB922E26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94" creationId="{B7C85327-A187-2D2E-33FC-65DBBE5D06D3}"/>
          </ac:grpSpMkLst>
        </pc:grpChg>
        <pc:grpChg chg="mod">
          <ac:chgData name="Anurag Kale" userId="7f5e03fe804dc7c1" providerId="LiveId" clId="{BA01A459-26FF-4624-A157-F5B1975573AA}" dt="2024-06-11T15:12:08.383" v="1456"/>
          <ac:grpSpMkLst>
            <pc:docMk/>
            <pc:sldMk cId="201189959" sldId="263"/>
            <ac:grpSpMk id="95" creationId="{87B29EEE-6B91-D40C-CFCB-EA0EC326871D}"/>
          </ac:grpSpMkLst>
        </pc:grpChg>
        <pc:grpChg chg="add del mod">
          <ac:chgData name="Anurag Kale" userId="7f5e03fe804dc7c1" providerId="LiveId" clId="{BA01A459-26FF-4624-A157-F5B1975573AA}" dt="2024-06-11T15:16:18.048" v="1503" actId="478"/>
          <ac:grpSpMkLst>
            <pc:docMk/>
            <pc:sldMk cId="201189959" sldId="263"/>
            <ac:grpSpMk id="109" creationId="{C432F022-1000-0D83-A244-F89FCA9DA40A}"/>
          </ac:grpSpMkLst>
        </pc:grpChg>
        <pc:grpChg chg="mod">
          <ac:chgData name="Anurag Kale" userId="7f5e03fe804dc7c1" providerId="LiveId" clId="{BA01A459-26FF-4624-A157-F5B1975573AA}" dt="2024-06-11T15:15:40.539" v="1500"/>
          <ac:grpSpMkLst>
            <pc:docMk/>
            <pc:sldMk cId="201189959" sldId="263"/>
            <ac:grpSpMk id="110" creationId="{85EE7382-9379-D5B2-F213-ABD35290945F}"/>
          </ac:grpSpMkLst>
        </pc:grpChg>
        <pc:grpChg chg="mod">
          <ac:chgData name="Anurag Kale" userId="7f5e03fe804dc7c1" providerId="LiveId" clId="{BA01A459-26FF-4624-A157-F5B1975573AA}" dt="2024-06-11T15:15:40.539" v="1500"/>
          <ac:grpSpMkLst>
            <pc:docMk/>
            <pc:sldMk cId="201189959" sldId="263"/>
            <ac:grpSpMk id="114" creationId="{474E4370-4428-3DF0-F8F0-F0DE373CCD94}"/>
          </ac:grpSpMkLst>
        </pc:grpChg>
        <pc:grpChg chg="mod">
          <ac:chgData name="Anurag Kale" userId="7f5e03fe804dc7c1" providerId="LiveId" clId="{BA01A459-26FF-4624-A157-F5B1975573AA}" dt="2024-06-11T15:15:40.539" v="1500"/>
          <ac:grpSpMkLst>
            <pc:docMk/>
            <pc:sldMk cId="201189959" sldId="263"/>
            <ac:grpSpMk id="116" creationId="{00412586-8FCD-F960-C124-463F71DB88F7}"/>
          </ac:grpSpMkLst>
        </pc:grpChg>
        <pc:grpChg chg="mod">
          <ac:chgData name="Anurag Kale" userId="7f5e03fe804dc7c1" providerId="LiveId" clId="{BA01A459-26FF-4624-A157-F5B1975573AA}" dt="2024-06-11T15:15:40.539" v="1500"/>
          <ac:grpSpMkLst>
            <pc:docMk/>
            <pc:sldMk cId="201189959" sldId="263"/>
            <ac:grpSpMk id="119" creationId="{4556CBD0-F49B-DD1D-ECDF-74429EBF6F25}"/>
          </ac:grpSpMkLst>
        </pc:grpChg>
        <pc:grpChg chg="mod">
          <ac:chgData name="Anurag Kale" userId="7f5e03fe804dc7c1" providerId="LiveId" clId="{BA01A459-26FF-4624-A157-F5B1975573AA}" dt="2024-06-11T15:15:40.539" v="1500"/>
          <ac:grpSpMkLst>
            <pc:docMk/>
            <pc:sldMk cId="201189959" sldId="263"/>
            <ac:grpSpMk id="121" creationId="{6683432E-D780-AF25-9E82-24696C292858}"/>
          </ac:grpSpMkLst>
        </pc:grpChg>
        <pc:picChg chg="del">
          <ac:chgData name="Anurag Kale" userId="7f5e03fe804dc7c1" providerId="LiveId" clId="{BA01A459-26FF-4624-A157-F5B1975573AA}" dt="2024-06-11T15:12:06.583" v="1455" actId="478"/>
          <ac:picMkLst>
            <pc:docMk/>
            <pc:sldMk cId="201189959" sldId="263"/>
            <ac:picMk id="8" creationId="{E2422172-B307-826D-CBB6-49EC970A04D8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20" creationId="{A52044FF-3D46-E35B-9DA4-AF0A8A1FFC38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38" creationId="{6336B029-F30C-DEE0-E9B4-FB3E3220E38E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40" creationId="{8CEC38A0-F62C-C4EA-917B-137DA06B3DF7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42" creationId="{C33B79A6-A35D-DB26-F960-42EB12147E78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44" creationId="{13FF83AA-5C58-5FF3-2FEF-C8A255444124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46" creationId="{DE878466-DBCC-8A30-2D63-4FB18D65A508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56" creationId="{F208A47D-1D1C-C18C-EADD-AE75E4730381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58" creationId="{560147D8-03B4-DD96-E84D-567D3534E42D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60" creationId="{496C63A3-5576-DBF5-0E5C-1FAC5DE163C0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62" creationId="{0907ABF9-BEA2-C025-E90E-38E684839CBF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64" creationId="{74A5F452-2B93-23EE-960F-6B4BD05CA93D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66" creationId="{02A1FD5D-956B-0092-998C-241483F3A672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76" creationId="{96356F22-DEAD-3A84-2852-3B9B8F3B6BC5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78" creationId="{D1BFC0F9-E580-86E9-050C-0D0E9ED860C9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80" creationId="{25F2CE5D-8280-327F-2BE4-61D899C43197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82" creationId="{DF3F428F-0E0B-86DF-F047-9ED4516E588E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84" creationId="{504EF40E-52FB-2251-CB30-0BD7F59A87B0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86" creationId="{D514DB93-CECA-E1D9-9EA7-DE2833D07576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96" creationId="{A1D6ACB7-42F0-A94B-C8D8-3942BE024BDA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98" creationId="{3757577B-E969-EEE5-F75F-964868546986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100" creationId="{234CDAD5-FEDF-0970-3135-4D88FA58FED2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102" creationId="{9A576FFF-B364-EDC3-A45D-A698081C3E45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104" creationId="{A70205F5-B7E7-BC75-90A5-080D7649F1E2}"/>
          </ac:picMkLst>
        </pc:picChg>
        <pc:picChg chg="mod">
          <ac:chgData name="Anurag Kale" userId="7f5e03fe804dc7c1" providerId="LiveId" clId="{BA01A459-26FF-4624-A157-F5B1975573AA}" dt="2024-06-11T15:12:08.383" v="1456"/>
          <ac:picMkLst>
            <pc:docMk/>
            <pc:sldMk cId="201189959" sldId="263"/>
            <ac:picMk id="106" creationId="{32CF8D10-7CD0-D54F-6203-7137596C3F8C}"/>
          </ac:picMkLst>
        </pc:picChg>
        <pc:picChg chg="mod">
          <ac:chgData name="Anurag Kale" userId="7f5e03fe804dc7c1" providerId="LiveId" clId="{BA01A459-26FF-4624-A157-F5B1975573AA}" dt="2024-06-11T15:15:40.539" v="1500"/>
          <ac:picMkLst>
            <pc:docMk/>
            <pc:sldMk cId="201189959" sldId="263"/>
            <ac:picMk id="112" creationId="{1C06AE13-7F99-AB75-6E57-72E4DB7FB6AF}"/>
          </ac:picMkLst>
        </pc:picChg>
        <pc:picChg chg="add mod">
          <ac:chgData name="Anurag Kale" userId="7f5e03fe804dc7c1" providerId="LiveId" clId="{BA01A459-26FF-4624-A157-F5B1975573AA}" dt="2024-06-11T15:16:42.334" v="1508" actId="1076"/>
          <ac:picMkLst>
            <pc:docMk/>
            <pc:sldMk cId="201189959" sldId="263"/>
            <ac:picMk id="134" creationId="{C6F41CD5-0192-A751-3996-B9BD1A8CB348}"/>
          </ac:picMkLst>
        </pc:picChg>
        <pc:picChg chg="add mod">
          <ac:chgData name="Anurag Kale" userId="7f5e03fe804dc7c1" providerId="LiveId" clId="{BA01A459-26FF-4624-A157-F5B1975573AA}" dt="2024-06-11T15:16:48.335" v="1510" actId="1076"/>
          <ac:picMkLst>
            <pc:docMk/>
            <pc:sldMk cId="201189959" sldId="263"/>
            <ac:picMk id="135" creationId="{68CFF852-E83F-A0AF-71B0-158F4839F20C}"/>
          </ac:picMkLst>
        </pc:picChg>
        <pc:picChg chg="add mod">
          <ac:chgData name="Anurag Kale" userId="7f5e03fe804dc7c1" providerId="LiveId" clId="{BA01A459-26FF-4624-A157-F5B1975573AA}" dt="2024-06-11T15:16:53.452" v="1512" actId="1076"/>
          <ac:picMkLst>
            <pc:docMk/>
            <pc:sldMk cId="201189959" sldId="263"/>
            <ac:picMk id="136" creationId="{E775B714-41CA-C977-5A7E-2243C1D5FB87}"/>
          </ac:picMkLst>
        </pc:picChg>
        <pc:picChg chg="add del mod">
          <ac:chgData name="Anurag Kale" userId="7f5e03fe804dc7c1" providerId="LiveId" clId="{BA01A459-26FF-4624-A157-F5B1975573AA}" dt="2024-06-11T15:17:04.750" v="1515" actId="478"/>
          <ac:picMkLst>
            <pc:docMk/>
            <pc:sldMk cId="201189959" sldId="263"/>
            <ac:picMk id="137" creationId="{63234861-ADC7-0CD3-1062-F6CFE6053D81}"/>
          </ac:picMkLst>
        </pc:picChg>
        <pc:picChg chg="add mod">
          <ac:chgData name="Anurag Kale" userId="7f5e03fe804dc7c1" providerId="LiveId" clId="{BA01A459-26FF-4624-A157-F5B1975573AA}" dt="2024-06-11T15:17:21.098" v="1518" actId="1076"/>
          <ac:picMkLst>
            <pc:docMk/>
            <pc:sldMk cId="201189959" sldId="263"/>
            <ac:picMk id="139" creationId="{D33819DB-8CD8-1700-55F3-A09E3234A9CF}"/>
          </ac:picMkLst>
        </pc:picChg>
        <pc:picChg chg="add mod">
          <ac:chgData name="Anurag Kale" userId="7f5e03fe804dc7c1" providerId="LiveId" clId="{BA01A459-26FF-4624-A157-F5B1975573AA}" dt="2024-06-11T15:17:21.098" v="1518" actId="1076"/>
          <ac:picMkLst>
            <pc:docMk/>
            <pc:sldMk cId="201189959" sldId="263"/>
            <ac:picMk id="140" creationId="{F49EACD5-09E2-696C-9690-3628427CE7AA}"/>
          </ac:picMkLst>
        </pc:picChg>
        <pc:picChg chg="add mod">
          <ac:chgData name="Anurag Kale" userId="7f5e03fe804dc7c1" providerId="LiveId" clId="{BA01A459-26FF-4624-A157-F5B1975573AA}" dt="2024-06-11T15:17:21.098" v="1518" actId="1076"/>
          <ac:picMkLst>
            <pc:docMk/>
            <pc:sldMk cId="201189959" sldId="263"/>
            <ac:picMk id="141" creationId="{BB9209C1-8BBC-F68F-E20C-DDD932C8C4E3}"/>
          </ac:picMkLst>
        </pc:picChg>
      </pc:sldChg>
      <pc:sldChg chg="new del">
        <pc:chgData name="Anurag Kale" userId="7f5e03fe804dc7c1" providerId="LiveId" clId="{BA01A459-26FF-4624-A157-F5B1975573AA}" dt="2024-06-11T15:26:37.895" v="1537" actId="2696"/>
        <pc:sldMkLst>
          <pc:docMk/>
          <pc:sldMk cId="2201044967" sldId="264"/>
        </pc:sldMkLst>
      </pc:sldChg>
      <pc:sldChg chg="modSp new mod">
        <pc:chgData name="Anurag Kale" userId="7f5e03fe804dc7c1" providerId="LiveId" clId="{BA01A459-26FF-4624-A157-F5B1975573AA}" dt="2024-06-11T15:27:02.183" v="1587" actId="20577"/>
        <pc:sldMkLst>
          <pc:docMk/>
          <pc:sldMk cId="1720683953" sldId="265"/>
        </pc:sldMkLst>
        <pc:spChg chg="mod">
          <ac:chgData name="Anurag Kale" userId="7f5e03fe804dc7c1" providerId="LiveId" clId="{BA01A459-26FF-4624-A157-F5B1975573AA}" dt="2024-06-11T15:27:02.183" v="1587" actId="20577"/>
          <ac:spMkLst>
            <pc:docMk/>
            <pc:sldMk cId="1720683953" sldId="265"/>
            <ac:spMk id="2" creationId="{62147098-5632-3197-3698-17EC17391ABD}"/>
          </ac:spMkLst>
        </pc:spChg>
      </pc:sldChg>
      <pc:sldChg chg="addSp delSp modSp new mod modClrScheme modAnim chgLayout">
        <pc:chgData name="Anurag Kale" userId="7f5e03fe804dc7c1" providerId="LiveId" clId="{BA01A459-26FF-4624-A157-F5B1975573AA}" dt="2024-06-13T08:19:41.631" v="2779" actId="20577"/>
        <pc:sldMkLst>
          <pc:docMk/>
          <pc:sldMk cId="3978890648" sldId="266"/>
        </pc:sldMkLst>
        <pc:spChg chg="del mod ord">
          <ac:chgData name="Anurag Kale" userId="7f5e03fe804dc7c1" providerId="LiveId" clId="{BA01A459-26FF-4624-A157-F5B1975573AA}" dt="2024-06-11T15:27:15.384" v="1589" actId="700"/>
          <ac:spMkLst>
            <pc:docMk/>
            <pc:sldMk cId="3978890648" sldId="266"/>
            <ac:spMk id="2" creationId="{025B8B63-75AA-4C3F-74FE-3B3CB34EFA6B}"/>
          </ac:spMkLst>
        </pc:spChg>
        <pc:spChg chg="del">
          <ac:chgData name="Anurag Kale" userId="7f5e03fe804dc7c1" providerId="LiveId" clId="{BA01A459-26FF-4624-A157-F5B1975573AA}" dt="2024-06-11T15:27:15.384" v="1589" actId="700"/>
          <ac:spMkLst>
            <pc:docMk/>
            <pc:sldMk cId="3978890648" sldId="266"/>
            <ac:spMk id="3" creationId="{C551A570-9034-B587-004E-F82280457835}"/>
          </ac:spMkLst>
        </pc:spChg>
        <pc:spChg chg="add del mod ord">
          <ac:chgData name="Anurag Kale" userId="7f5e03fe804dc7c1" providerId="LiveId" clId="{BA01A459-26FF-4624-A157-F5B1975573AA}" dt="2024-06-11T15:28:21.966" v="1595" actId="478"/>
          <ac:spMkLst>
            <pc:docMk/>
            <pc:sldMk cId="3978890648" sldId="266"/>
            <ac:spMk id="4" creationId="{B4E99481-7FCC-D566-BDAC-BBFE31BF07AB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5" creationId="{CBD2529D-0D21-72F1-F879-EC4B16B68D6A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6" creationId="{28E6B910-1ECC-9863-780A-32DC05F2F76B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7" creationId="{6A0FC13D-7DA5-9B31-76BF-83095136BE6F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14" creationId="{B4527122-1280-F66D-51D5-AFF343906280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18" creationId="{74C78AE7-C69B-51BD-EBB0-13C04A35DA0F}"/>
          </ac:spMkLst>
        </pc:spChg>
        <pc:spChg chg="add mod">
          <ac:chgData name="Anurag Kale" userId="7f5e03fe804dc7c1" providerId="LiveId" clId="{BA01A459-26FF-4624-A157-F5B1975573AA}" dt="2024-06-13T08:19:41.631" v="2779" actId="20577"/>
          <ac:spMkLst>
            <pc:docMk/>
            <pc:sldMk cId="3978890648" sldId="266"/>
            <ac:spMk id="18" creationId="{F06253E4-4382-3DBC-A109-75995A34B373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19" creationId="{9964AFC0-AA64-B38D-2EFD-2C39A46DC0D5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22" creationId="{9668C39B-8FC0-84DA-BC29-10C491B1AE88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23" creationId="{D034E84A-D9E9-73D8-8FF5-615B6428CEA5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25" creationId="{5A95C9AD-2ECF-1257-61EC-9E54CD9F857A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27" creationId="{B0142C95-6FE3-5F84-3C99-12F994273A5B}"/>
          </ac:spMkLst>
        </pc:spChg>
        <pc:spChg chg="add mod">
          <ac:chgData name="Anurag Kale" userId="7f5e03fe804dc7c1" providerId="LiveId" clId="{BA01A459-26FF-4624-A157-F5B1975573AA}" dt="2024-06-11T15:27:33.542" v="1590"/>
          <ac:spMkLst>
            <pc:docMk/>
            <pc:sldMk cId="3978890648" sldId="266"/>
            <ac:spMk id="29" creationId="{726E40BA-7225-DB5C-2A9D-04B729A003BB}"/>
          </ac:spMkLst>
        </pc:spChg>
        <pc:spChg chg="add mod">
          <ac:chgData name="Anurag Kale" userId="7f5e03fe804dc7c1" providerId="LiveId" clId="{BA01A459-26FF-4624-A157-F5B1975573AA}" dt="2024-06-11T15:31:49.020" v="1616" actId="1076"/>
          <ac:spMkLst>
            <pc:docMk/>
            <pc:sldMk cId="3978890648" sldId="266"/>
            <ac:spMk id="32" creationId="{2A9E38D7-770F-BC6F-8275-63DEEC490617}"/>
          </ac:spMkLst>
        </pc:spChg>
        <pc:spChg chg="add mod">
          <ac:chgData name="Anurag Kale" userId="7f5e03fe804dc7c1" providerId="LiveId" clId="{BA01A459-26FF-4624-A157-F5B1975573AA}" dt="2024-06-11T15:33:44.406" v="1638" actId="1076"/>
          <ac:spMkLst>
            <pc:docMk/>
            <pc:sldMk cId="3978890648" sldId="266"/>
            <ac:spMk id="33" creationId="{9CB3E586-8252-DAD1-01B4-A178A8B586BB}"/>
          </ac:spMkLst>
        </pc:spChg>
        <pc:spChg chg="add mod">
          <ac:chgData name="Anurag Kale" userId="7f5e03fe804dc7c1" providerId="LiveId" clId="{BA01A459-26FF-4624-A157-F5B1975573AA}" dt="2024-06-11T15:31:06.186" v="1608" actId="1076"/>
          <ac:spMkLst>
            <pc:docMk/>
            <pc:sldMk cId="3978890648" sldId="266"/>
            <ac:spMk id="34" creationId="{3322659B-37FD-A923-0E5B-36D71B9E878E}"/>
          </ac:spMkLst>
        </pc:spChg>
        <pc:spChg chg="add mod">
          <ac:chgData name="Anurag Kale" userId="7f5e03fe804dc7c1" providerId="LiveId" clId="{BA01A459-26FF-4624-A157-F5B1975573AA}" dt="2024-06-11T15:32:31.138" v="1626" actId="1076"/>
          <ac:spMkLst>
            <pc:docMk/>
            <pc:sldMk cId="3978890648" sldId="266"/>
            <ac:spMk id="41" creationId="{97596795-E8F7-65DF-D004-4C2641578CE2}"/>
          </ac:spMkLst>
        </pc:spChg>
        <pc:spChg chg="add mod">
          <ac:chgData name="Anurag Kale" userId="7f5e03fe804dc7c1" providerId="LiveId" clId="{BA01A459-26FF-4624-A157-F5B1975573AA}" dt="2024-06-11T15:32:27.062" v="1624" actId="1076"/>
          <ac:spMkLst>
            <pc:docMk/>
            <pc:sldMk cId="3978890648" sldId="266"/>
            <ac:spMk id="45" creationId="{EF4FA22E-2703-768C-B377-03F1A4139303}"/>
          </ac:spMkLst>
        </pc:spChg>
        <pc:spChg chg="add mod">
          <ac:chgData name="Anurag Kale" userId="7f5e03fe804dc7c1" providerId="LiveId" clId="{BA01A459-26FF-4624-A157-F5B1975573AA}" dt="2024-06-11T15:32:21.721" v="1623" actId="1076"/>
          <ac:spMkLst>
            <pc:docMk/>
            <pc:sldMk cId="3978890648" sldId="266"/>
            <ac:spMk id="46" creationId="{C9A0A18C-2B99-3920-4994-84468E101CF9}"/>
          </ac:spMkLst>
        </pc:spChg>
        <pc:spChg chg="add mod">
          <ac:chgData name="Anurag Kale" userId="7f5e03fe804dc7c1" providerId="LiveId" clId="{BA01A459-26FF-4624-A157-F5B1975573AA}" dt="2024-06-11T15:31:27.376" v="1614" actId="1076"/>
          <ac:spMkLst>
            <pc:docMk/>
            <pc:sldMk cId="3978890648" sldId="266"/>
            <ac:spMk id="49" creationId="{CCA305FF-BB35-C9B4-E638-FEE98F8C44DC}"/>
          </ac:spMkLst>
        </pc:spChg>
        <pc:spChg chg="add mod">
          <ac:chgData name="Anurag Kale" userId="7f5e03fe804dc7c1" providerId="LiveId" clId="{BA01A459-26FF-4624-A157-F5B1975573AA}" dt="2024-06-11T15:34:01.867" v="1642" actId="1076"/>
          <ac:spMkLst>
            <pc:docMk/>
            <pc:sldMk cId="3978890648" sldId="266"/>
            <ac:spMk id="50" creationId="{3F264436-7D22-78EB-CFAD-7B3294213D30}"/>
          </ac:spMkLst>
        </pc:spChg>
        <pc:spChg chg="add mod">
          <ac:chgData name="Anurag Kale" userId="7f5e03fe804dc7c1" providerId="LiveId" clId="{BA01A459-26FF-4624-A157-F5B1975573AA}" dt="2024-06-11T15:34:07.199" v="1643" actId="1076"/>
          <ac:spMkLst>
            <pc:docMk/>
            <pc:sldMk cId="3978890648" sldId="266"/>
            <ac:spMk id="52" creationId="{09EDBD59-2F77-1731-B8B5-2EABDDB57F9C}"/>
          </ac:spMkLst>
        </pc:spChg>
        <pc:spChg chg="add mod">
          <ac:chgData name="Anurag Kale" userId="7f5e03fe804dc7c1" providerId="LiveId" clId="{BA01A459-26FF-4624-A157-F5B1975573AA}" dt="2024-06-11T15:34:37.319" v="1650" actId="1076"/>
          <ac:spMkLst>
            <pc:docMk/>
            <pc:sldMk cId="3978890648" sldId="266"/>
            <ac:spMk id="54" creationId="{2F1BC40E-3A73-B526-4D72-04DE05E9BAB6}"/>
          </ac:spMkLst>
        </pc:spChg>
        <pc:spChg chg="add mod">
          <ac:chgData name="Anurag Kale" userId="7f5e03fe804dc7c1" providerId="LiveId" clId="{BA01A459-26FF-4624-A157-F5B1975573AA}" dt="2024-06-11T15:34:44.698" v="1651" actId="1076"/>
          <ac:spMkLst>
            <pc:docMk/>
            <pc:sldMk cId="3978890648" sldId="266"/>
            <ac:spMk id="56" creationId="{37543929-C189-2FD0-CB54-25BECD224C97}"/>
          </ac:spMkLst>
        </pc:spChg>
        <pc:grpChg chg="add mod">
          <ac:chgData name="Anurag Kale" userId="7f5e03fe804dc7c1" providerId="LiveId" clId="{BA01A459-26FF-4624-A157-F5B1975573AA}" dt="2024-06-11T15:27:33.542" v="1590"/>
          <ac:grpSpMkLst>
            <pc:docMk/>
            <pc:sldMk cId="3978890648" sldId="266"/>
            <ac:grpSpMk id="8" creationId="{A3B72CE7-B62E-8EA5-A7CF-55EC61BAAFB9}"/>
          </ac:grpSpMkLst>
        </pc:grpChg>
        <pc:grpChg chg="add mod">
          <ac:chgData name="Anurag Kale" userId="7f5e03fe804dc7c1" providerId="LiveId" clId="{BA01A459-26FF-4624-A157-F5B1975573AA}" dt="2024-06-11T15:31:10.019" v="1609" actId="1076"/>
          <ac:grpSpMkLst>
            <pc:docMk/>
            <pc:sldMk cId="3978890648" sldId="266"/>
            <ac:grpSpMk id="35" creationId="{48F3083E-93EB-5A52-CEA2-12432B9351E3}"/>
          </ac:grpSpMkLst>
        </pc:grpChg>
        <pc:graphicFrameChg chg="add mod">
          <ac:chgData name="Anurag Kale" userId="7f5e03fe804dc7c1" providerId="LiveId" clId="{BA01A459-26FF-4624-A157-F5B1975573AA}" dt="2024-06-11T15:27:33.542" v="1590"/>
          <ac:graphicFrameMkLst>
            <pc:docMk/>
            <pc:sldMk cId="3978890648" sldId="266"/>
            <ac:graphicFrameMk id="20" creationId="{A7F86965-4AA1-52A7-A0A9-99F5655CE13C}"/>
          </ac:graphicFrameMkLst>
        </pc:graphicFrameChg>
        <pc:graphicFrameChg chg="add mod">
          <ac:chgData name="Anurag Kale" userId="7f5e03fe804dc7c1" providerId="LiveId" clId="{BA01A459-26FF-4624-A157-F5B1975573AA}" dt="2024-06-11T15:27:33.542" v="1590"/>
          <ac:graphicFrameMkLst>
            <pc:docMk/>
            <pc:sldMk cId="3978890648" sldId="266"/>
            <ac:graphicFrameMk id="21" creationId="{B3B19E3A-97DB-2F5F-A11B-EBAB0F7C6BB6}"/>
          </ac:graphicFrameMkLst>
        </pc:graphicFrameChg>
        <pc:graphicFrameChg chg="add mod">
          <ac:chgData name="Anurag Kale" userId="7f5e03fe804dc7c1" providerId="LiveId" clId="{BA01A459-26FF-4624-A157-F5B1975573AA}" dt="2024-06-11T15:31:25.101" v="1613" actId="1076"/>
          <ac:graphicFrameMkLst>
            <pc:docMk/>
            <pc:sldMk cId="3978890648" sldId="266"/>
            <ac:graphicFrameMk id="47" creationId="{94904A81-6F12-F8AB-5346-C04742894640}"/>
          </ac:graphicFrameMkLst>
        </pc:graphicFrameChg>
        <pc:graphicFrameChg chg="add mod">
          <ac:chgData name="Anurag Kale" userId="7f5e03fe804dc7c1" providerId="LiveId" clId="{BA01A459-26FF-4624-A157-F5B1975573AA}" dt="2024-06-11T15:33:56.421" v="1641" actId="1076"/>
          <ac:graphicFrameMkLst>
            <pc:docMk/>
            <pc:sldMk cId="3978890648" sldId="266"/>
            <ac:graphicFrameMk id="48" creationId="{9B9A21BE-74FE-718F-3018-B735F8D54E17}"/>
          </ac:graphicFrameMkLst>
        </pc:graphicFrameChg>
        <pc:picChg chg="mod">
          <ac:chgData name="Anurag Kale" userId="7f5e03fe804dc7c1" providerId="LiveId" clId="{BA01A459-26FF-4624-A157-F5B1975573AA}" dt="2024-06-11T15:27:33.542" v="1590"/>
          <ac:picMkLst>
            <pc:docMk/>
            <pc:sldMk cId="3978890648" sldId="266"/>
            <ac:picMk id="9" creationId="{F9567351-4C68-E587-AA8E-61DD4061DE09}"/>
          </ac:picMkLst>
        </pc:picChg>
        <pc:picChg chg="mod">
          <ac:chgData name="Anurag Kale" userId="7f5e03fe804dc7c1" providerId="LiveId" clId="{BA01A459-26FF-4624-A157-F5B1975573AA}" dt="2024-06-11T15:27:33.542" v="1590"/>
          <ac:picMkLst>
            <pc:docMk/>
            <pc:sldMk cId="3978890648" sldId="266"/>
            <ac:picMk id="10" creationId="{2E824F28-0135-A8E3-F8BA-1470BC332EB4}"/>
          </ac:picMkLst>
        </pc:picChg>
        <pc:picChg chg="mod">
          <ac:chgData name="Anurag Kale" userId="7f5e03fe804dc7c1" providerId="LiveId" clId="{BA01A459-26FF-4624-A157-F5B1975573AA}" dt="2024-06-11T15:27:33.542" v="1590"/>
          <ac:picMkLst>
            <pc:docMk/>
            <pc:sldMk cId="3978890648" sldId="266"/>
            <ac:picMk id="11" creationId="{BB97D5C8-B1C9-ABCD-5E56-36CE83C1E41E}"/>
          </ac:picMkLst>
        </pc:picChg>
        <pc:picChg chg="add mod">
          <ac:chgData name="Anurag Kale" userId="7f5e03fe804dc7c1" providerId="LiveId" clId="{BA01A459-26FF-4624-A157-F5B1975573AA}" dt="2024-06-11T15:27:33.542" v="1590"/>
          <ac:picMkLst>
            <pc:docMk/>
            <pc:sldMk cId="3978890648" sldId="266"/>
            <ac:picMk id="15" creationId="{99720C28-56D7-80AB-4A13-C598253F693F}"/>
          </ac:picMkLst>
        </pc:picChg>
        <pc:picChg chg="add mod">
          <ac:chgData name="Anurag Kale" userId="7f5e03fe804dc7c1" providerId="LiveId" clId="{BA01A459-26FF-4624-A157-F5B1975573AA}" dt="2024-06-11T15:27:33.542" v="1590"/>
          <ac:picMkLst>
            <pc:docMk/>
            <pc:sldMk cId="3978890648" sldId="266"/>
            <ac:picMk id="16" creationId="{36063491-47DB-5309-0D65-D28B067E2466}"/>
          </ac:picMkLst>
        </pc:picChg>
        <pc:picChg chg="mod">
          <ac:chgData name="Anurag Kale" userId="7f5e03fe804dc7c1" providerId="LiveId" clId="{BA01A459-26FF-4624-A157-F5B1975573AA}" dt="2024-06-11T15:30:25.419" v="1601" actId="207"/>
          <ac:picMkLst>
            <pc:docMk/>
            <pc:sldMk cId="3978890648" sldId="266"/>
            <ac:picMk id="36" creationId="{DB9229B7-257F-F6DF-1D30-80471854FB21}"/>
          </ac:picMkLst>
        </pc:picChg>
        <pc:picChg chg="mod">
          <ac:chgData name="Anurag Kale" userId="7f5e03fe804dc7c1" providerId="LiveId" clId="{BA01A459-26FF-4624-A157-F5B1975573AA}" dt="2024-06-11T15:30:25.419" v="1601" actId="207"/>
          <ac:picMkLst>
            <pc:docMk/>
            <pc:sldMk cId="3978890648" sldId="266"/>
            <ac:picMk id="37" creationId="{E199A58A-32AA-78FC-8216-8801175A6C6C}"/>
          </ac:picMkLst>
        </pc:picChg>
        <pc:picChg chg="mod">
          <ac:chgData name="Anurag Kale" userId="7f5e03fe804dc7c1" providerId="LiveId" clId="{BA01A459-26FF-4624-A157-F5B1975573AA}" dt="2024-06-11T15:30:25.419" v="1601" actId="207"/>
          <ac:picMkLst>
            <pc:docMk/>
            <pc:sldMk cId="3978890648" sldId="266"/>
            <ac:picMk id="38" creationId="{70A909D3-4D4A-D9A2-E8B5-03DF9BA21AC3}"/>
          </ac:picMkLst>
        </pc:picChg>
        <pc:picChg chg="add mod">
          <ac:chgData name="Anurag Kale" userId="7f5e03fe804dc7c1" providerId="LiveId" clId="{BA01A459-26FF-4624-A157-F5B1975573AA}" dt="2024-06-11T15:32:27.062" v="1624" actId="1076"/>
          <ac:picMkLst>
            <pc:docMk/>
            <pc:sldMk cId="3978890648" sldId="266"/>
            <ac:picMk id="42" creationId="{B7BEB6D6-1FEF-4F72-5CE8-56E80D860AF6}"/>
          </ac:picMkLst>
        </pc:picChg>
        <pc:picChg chg="add mod">
          <ac:chgData name="Anurag Kale" userId="7f5e03fe804dc7c1" providerId="LiveId" clId="{BA01A459-26FF-4624-A157-F5B1975573AA}" dt="2024-06-11T15:32:21.721" v="1623" actId="1076"/>
          <ac:picMkLst>
            <pc:docMk/>
            <pc:sldMk cId="3978890648" sldId="266"/>
            <ac:picMk id="43" creationId="{9BA80AB7-1BDC-43CD-347C-B99C3A2406A8}"/>
          </ac:picMkLst>
        </pc:pic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12" creationId="{6DEDC398-EB6A-4CEF-E61E-E63E379B6A30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13" creationId="{9E55C04B-5141-AB0B-BC68-8C8E87D63402}"/>
          </ac:cxnSpMkLst>
        </pc:cxnChg>
        <pc:cxnChg chg="add mod">
          <ac:chgData name="Anurag Kale" userId="7f5e03fe804dc7c1" providerId="LiveId" clId="{BA01A459-26FF-4624-A157-F5B1975573AA}" dt="2024-06-11T15:36:25.368" v="1656" actId="14100"/>
          <ac:cxnSpMkLst>
            <pc:docMk/>
            <pc:sldMk cId="3978890648" sldId="266"/>
            <ac:cxnSpMk id="14" creationId="{F04B4B63-FADD-2330-802A-172FBC218133}"/>
          </ac:cxnSpMkLst>
        </pc:cxnChg>
        <pc:cxnChg chg="add mod">
          <ac:chgData name="Anurag Kale" userId="7f5e03fe804dc7c1" providerId="LiveId" clId="{BA01A459-26FF-4624-A157-F5B1975573AA}" dt="2024-06-11T15:36:36.364" v="1659" actId="14100"/>
          <ac:cxnSpMkLst>
            <pc:docMk/>
            <pc:sldMk cId="3978890648" sldId="266"/>
            <ac:cxnSpMk id="16" creationId="{35DD5DAC-D8F0-694A-DCD9-A3345F4DFCCF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17" creationId="{4BE0AE7B-5730-7180-0BDA-53BF50515E11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24" creationId="{BB638B9D-E71A-7A44-9436-5AFF9337B57C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26" creationId="{A8EA0E92-1C6A-6048-24E1-89E17C27E08E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28" creationId="{87614162-9F36-D59E-B179-E87FDDE2DEE9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30" creationId="{7B18F6D8-1FFD-C44A-9E8F-E06DFA86F476}"/>
          </ac:cxnSpMkLst>
        </pc:cxnChg>
        <pc:cxnChg chg="add mod">
          <ac:chgData name="Anurag Kale" userId="7f5e03fe804dc7c1" providerId="LiveId" clId="{BA01A459-26FF-4624-A157-F5B1975573AA}" dt="2024-06-11T15:27:33.542" v="1590"/>
          <ac:cxnSpMkLst>
            <pc:docMk/>
            <pc:sldMk cId="3978890648" sldId="266"/>
            <ac:cxnSpMk id="31" creationId="{2EE4998A-92EC-CEE3-A186-DB37B4C58ED9}"/>
          </ac:cxnSpMkLst>
        </pc:cxnChg>
        <pc:cxnChg chg="add mod">
          <ac:chgData name="Anurag Kale" userId="7f5e03fe804dc7c1" providerId="LiveId" clId="{BA01A459-26FF-4624-A157-F5B1975573AA}" dt="2024-06-11T15:31:54.346" v="1618" actId="1076"/>
          <ac:cxnSpMkLst>
            <pc:docMk/>
            <pc:sldMk cId="3978890648" sldId="266"/>
            <ac:cxnSpMk id="39" creationId="{D6EC91E7-A39C-F6C8-914C-A2B065E102D4}"/>
          </ac:cxnSpMkLst>
        </pc:cxnChg>
        <pc:cxnChg chg="add mod">
          <ac:chgData name="Anurag Kale" userId="7f5e03fe804dc7c1" providerId="LiveId" clId="{BA01A459-26FF-4624-A157-F5B1975573AA}" dt="2024-06-11T15:34:20.720" v="1647" actId="1035"/>
          <ac:cxnSpMkLst>
            <pc:docMk/>
            <pc:sldMk cId="3978890648" sldId="266"/>
            <ac:cxnSpMk id="40" creationId="{6FAD9914-3EE4-E984-712B-00C45B402722}"/>
          </ac:cxnSpMkLst>
        </pc:cxnChg>
        <pc:cxnChg chg="add mod">
          <ac:chgData name="Anurag Kale" userId="7f5e03fe804dc7c1" providerId="LiveId" clId="{BA01A459-26FF-4624-A157-F5B1975573AA}" dt="2024-06-11T15:32:06.652" v="1621" actId="1076"/>
          <ac:cxnSpMkLst>
            <pc:docMk/>
            <pc:sldMk cId="3978890648" sldId="266"/>
            <ac:cxnSpMk id="44" creationId="{3CF04E56-A0D2-1A8E-BA44-9DA73F52E01E}"/>
          </ac:cxnSpMkLst>
        </pc:cxnChg>
        <pc:cxnChg chg="add mod">
          <ac:chgData name="Anurag Kale" userId="7f5e03fe804dc7c1" providerId="LiveId" clId="{BA01A459-26FF-4624-A157-F5B1975573AA}" dt="2024-06-11T15:32:03.172" v="1620" actId="1076"/>
          <ac:cxnSpMkLst>
            <pc:docMk/>
            <pc:sldMk cId="3978890648" sldId="266"/>
            <ac:cxnSpMk id="51" creationId="{02FA8285-1A91-DBBB-3E20-B6FC822E5E27}"/>
          </ac:cxnSpMkLst>
        </pc:cxnChg>
        <pc:cxnChg chg="add mod">
          <ac:chgData name="Anurag Kale" userId="7f5e03fe804dc7c1" providerId="LiveId" clId="{BA01A459-26FF-4624-A157-F5B1975573AA}" dt="2024-06-11T15:34:33.936" v="1649" actId="14100"/>
          <ac:cxnSpMkLst>
            <pc:docMk/>
            <pc:sldMk cId="3978890648" sldId="266"/>
            <ac:cxnSpMk id="53" creationId="{9C4D2ACE-57B5-8DA2-69C9-9BE7E6C712C1}"/>
          </ac:cxnSpMkLst>
        </pc:cxnChg>
        <pc:cxnChg chg="add mod">
          <ac:chgData name="Anurag Kale" userId="7f5e03fe804dc7c1" providerId="LiveId" clId="{BA01A459-26FF-4624-A157-F5B1975573AA}" dt="2024-06-11T15:34:17.037" v="1646" actId="1035"/>
          <ac:cxnSpMkLst>
            <pc:docMk/>
            <pc:sldMk cId="3978890648" sldId="266"/>
            <ac:cxnSpMk id="55" creationId="{F7600CBD-AA97-9DD1-A3D8-2F3E7A1E3867}"/>
          </ac:cxnSpMkLst>
        </pc:cxnChg>
        <pc:cxnChg chg="add mod">
          <ac:chgData name="Anurag Kale" userId="7f5e03fe804dc7c1" providerId="LiveId" clId="{BA01A459-26FF-4624-A157-F5B1975573AA}" dt="2024-06-11T15:34:53.654" v="1653" actId="1076"/>
          <ac:cxnSpMkLst>
            <pc:docMk/>
            <pc:sldMk cId="3978890648" sldId="266"/>
            <ac:cxnSpMk id="57" creationId="{61E5C1D6-C806-2D31-CF8C-C0077ECDFD93}"/>
          </ac:cxnSpMkLst>
        </pc:cxnChg>
        <pc:cxnChg chg="add mod">
          <ac:chgData name="Anurag Kale" userId="7f5e03fe804dc7c1" providerId="LiveId" clId="{BA01A459-26FF-4624-A157-F5B1975573AA}" dt="2024-06-11T15:33:31.394" v="1636" actId="14100"/>
          <ac:cxnSpMkLst>
            <pc:docMk/>
            <pc:sldMk cId="3978890648" sldId="266"/>
            <ac:cxnSpMk id="58" creationId="{A78C4D2B-A402-8F43-35C5-43B576A783A1}"/>
          </ac:cxnSpMkLst>
        </pc:cxnChg>
      </pc:sldChg>
      <pc:sldChg chg="addSp modSp new mod">
        <pc:chgData name="Anurag Kale" userId="7f5e03fe804dc7c1" providerId="LiveId" clId="{BA01A459-26FF-4624-A157-F5B1975573AA}" dt="2024-06-11T15:43:09.667" v="1972" actId="1076"/>
        <pc:sldMkLst>
          <pc:docMk/>
          <pc:sldMk cId="75155934" sldId="267"/>
        </pc:sldMkLst>
        <pc:spChg chg="mod">
          <ac:chgData name="Anurag Kale" userId="7f5e03fe804dc7c1" providerId="LiveId" clId="{BA01A459-26FF-4624-A157-F5B1975573AA}" dt="2024-06-11T15:39:55.249" v="1912" actId="20577"/>
          <ac:spMkLst>
            <pc:docMk/>
            <pc:sldMk cId="75155934" sldId="267"/>
            <ac:spMk id="2" creationId="{17B76540-CD3D-8CCC-7BDB-607ED48DFF4B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4" creationId="{B8CDBCAC-BBFF-1BC7-82FB-1D198AB8DC5F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5" creationId="{3AFBCA7D-E02A-76D8-C2B8-05495DBA8CD7}"/>
          </ac:spMkLst>
        </pc:spChg>
        <pc:spChg chg="add mod">
          <ac:chgData name="Anurag Kale" userId="7f5e03fe804dc7c1" providerId="LiveId" clId="{BA01A459-26FF-4624-A157-F5B1975573AA}" dt="2024-06-11T15:42:38.693" v="1967" actId="1076"/>
          <ac:spMkLst>
            <pc:docMk/>
            <pc:sldMk cId="75155934" sldId="267"/>
            <ac:spMk id="6" creationId="{485BD15D-DC38-06D3-D9FD-4ED0E92A47AC}"/>
          </ac:spMkLst>
        </pc:spChg>
        <pc:spChg chg="add mod">
          <ac:chgData name="Anurag Kale" userId="7f5e03fe804dc7c1" providerId="LiveId" clId="{BA01A459-26FF-4624-A157-F5B1975573AA}" dt="2024-06-11T15:42:27.782" v="1966" actId="1076"/>
          <ac:spMkLst>
            <pc:docMk/>
            <pc:sldMk cId="75155934" sldId="267"/>
            <ac:spMk id="8" creationId="{748B2C9A-1AA4-C5FD-BB4E-5E63CB273EA0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10" creationId="{2EB58278-0EE1-7C30-FBCF-7BB4C9A37223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11" creationId="{9B7848EB-7F4C-1849-CF4E-BAE78CEC9E8A}"/>
          </ac:spMkLst>
        </pc:spChg>
        <pc:spChg chg="add mod">
          <ac:chgData name="Anurag Kale" userId="7f5e03fe804dc7c1" providerId="LiveId" clId="{BA01A459-26FF-4624-A157-F5B1975573AA}" dt="2024-06-11T15:42:43.080" v="1968" actId="1076"/>
          <ac:spMkLst>
            <pc:docMk/>
            <pc:sldMk cId="75155934" sldId="267"/>
            <ac:spMk id="12" creationId="{ACF60F65-3346-AE45-B0BA-10ACC5059C4D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14" creationId="{6B35B25D-D8B1-4045-B4F1-79A829C295A8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15" creationId="{9DEC8D61-ADC8-C3BC-2E93-833FA7C1C25F}"/>
          </ac:spMkLst>
        </pc:spChg>
        <pc:spChg chg="add mod">
          <ac:chgData name="Anurag Kale" userId="7f5e03fe804dc7c1" providerId="LiveId" clId="{BA01A459-26FF-4624-A157-F5B1975573AA}" dt="2024-06-11T15:42:45.668" v="1969" actId="1076"/>
          <ac:spMkLst>
            <pc:docMk/>
            <pc:sldMk cId="75155934" sldId="267"/>
            <ac:spMk id="16" creationId="{5ECE208A-3263-4BC9-4648-CF32E76D8EF2}"/>
          </ac:spMkLst>
        </pc:spChg>
        <pc:spChg chg="add mod">
          <ac:chgData name="Anurag Kale" userId="7f5e03fe804dc7c1" providerId="LiveId" clId="{BA01A459-26FF-4624-A157-F5B1975573AA}" dt="2024-06-11T15:43:09.667" v="1972" actId="1076"/>
          <ac:spMkLst>
            <pc:docMk/>
            <pc:sldMk cId="75155934" sldId="267"/>
            <ac:spMk id="17" creationId="{87D6D462-AF44-666B-7939-CBCF4DB1D915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19" creationId="{D5789A75-8196-A97F-8AFF-E3AFA42CCE79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20" creationId="{9BB4C67D-C881-5966-6910-87D56022DD57}"/>
          </ac:spMkLst>
        </pc:spChg>
        <pc:spChg chg="add mod">
          <ac:chgData name="Anurag Kale" userId="7f5e03fe804dc7c1" providerId="LiveId" clId="{BA01A459-26FF-4624-A157-F5B1975573AA}" dt="2024-06-11T15:42:38.693" v="1967" actId="1076"/>
          <ac:spMkLst>
            <pc:docMk/>
            <pc:sldMk cId="75155934" sldId="267"/>
            <ac:spMk id="21" creationId="{4CB3D33C-B351-1315-7841-87186B12A7B5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23" creationId="{E099D439-53D0-17F5-1CDC-23F187B99F21}"/>
          </ac:spMkLst>
        </pc:spChg>
        <pc:spChg chg="mod">
          <ac:chgData name="Anurag Kale" userId="7f5e03fe804dc7c1" providerId="LiveId" clId="{BA01A459-26FF-4624-A157-F5B1975573AA}" dt="2024-06-11T15:40:03.722" v="1913"/>
          <ac:spMkLst>
            <pc:docMk/>
            <pc:sldMk cId="75155934" sldId="267"/>
            <ac:spMk id="24" creationId="{2CD486E0-077D-2D59-31DD-C1EE68791D36}"/>
          </ac:spMkLst>
        </pc:spChg>
        <pc:spChg chg="add mod">
          <ac:chgData name="Anurag Kale" userId="7f5e03fe804dc7c1" providerId="LiveId" clId="{BA01A459-26FF-4624-A157-F5B1975573AA}" dt="2024-06-11T15:42:20.550" v="1965" actId="1076"/>
          <ac:spMkLst>
            <pc:docMk/>
            <pc:sldMk cId="75155934" sldId="267"/>
            <ac:spMk id="25" creationId="{8CDC2641-ABC0-4FDC-9AD0-7289B2374743}"/>
          </ac:spMkLst>
        </pc:spChg>
        <pc:spChg chg="add mod">
          <ac:chgData name="Anurag Kale" userId="7f5e03fe804dc7c1" providerId="LiveId" clId="{BA01A459-26FF-4624-A157-F5B1975573AA}" dt="2024-06-11T15:43:02.019" v="1971" actId="1076"/>
          <ac:spMkLst>
            <pc:docMk/>
            <pc:sldMk cId="75155934" sldId="267"/>
            <ac:spMk id="27" creationId="{521DE8F7-BDF0-D87D-EAC7-326E7F4A330B}"/>
          </ac:spMkLst>
        </pc:spChg>
        <pc:spChg chg="mod">
          <ac:chgData name="Anurag Kale" userId="7f5e03fe804dc7c1" providerId="LiveId" clId="{BA01A459-26FF-4624-A157-F5B1975573AA}" dt="2024-06-11T15:41:12.029" v="1923"/>
          <ac:spMkLst>
            <pc:docMk/>
            <pc:sldMk cId="75155934" sldId="267"/>
            <ac:spMk id="29" creationId="{C11A9D94-14AB-AF69-398F-82F13E7CBE5C}"/>
          </ac:spMkLst>
        </pc:spChg>
        <pc:spChg chg="mod">
          <ac:chgData name="Anurag Kale" userId="7f5e03fe804dc7c1" providerId="LiveId" clId="{BA01A459-26FF-4624-A157-F5B1975573AA}" dt="2024-06-11T15:41:12.029" v="1923"/>
          <ac:spMkLst>
            <pc:docMk/>
            <pc:sldMk cId="75155934" sldId="267"/>
            <ac:spMk id="30" creationId="{BF769011-08B7-788E-78FC-7420B65ECD7A}"/>
          </ac:spMkLst>
        </pc:spChg>
        <pc:spChg chg="add mod">
          <ac:chgData name="Anurag Kale" userId="7f5e03fe804dc7c1" providerId="LiveId" clId="{BA01A459-26FF-4624-A157-F5B1975573AA}" dt="2024-06-11T15:42:52.739" v="1970" actId="1076"/>
          <ac:spMkLst>
            <pc:docMk/>
            <pc:sldMk cId="75155934" sldId="267"/>
            <ac:spMk id="31" creationId="{B33C7083-A30D-14C0-BCB1-4FA53F8006C2}"/>
          </ac:spMkLst>
        </pc:spChg>
        <pc:grpChg chg="add mod">
          <ac:chgData name="Anurag Kale" userId="7f5e03fe804dc7c1" providerId="LiveId" clId="{BA01A459-26FF-4624-A157-F5B1975573AA}" dt="2024-06-11T15:42:38.693" v="1967" actId="1076"/>
          <ac:grpSpMkLst>
            <pc:docMk/>
            <pc:sldMk cId="75155934" sldId="267"/>
            <ac:grpSpMk id="3" creationId="{4A8EC30B-2B20-6CF9-A4C2-035404429950}"/>
          </ac:grpSpMkLst>
        </pc:grpChg>
        <pc:grpChg chg="add mod">
          <ac:chgData name="Anurag Kale" userId="7f5e03fe804dc7c1" providerId="LiveId" clId="{BA01A459-26FF-4624-A157-F5B1975573AA}" dt="2024-06-11T15:42:43.080" v="1968" actId="1076"/>
          <ac:grpSpMkLst>
            <pc:docMk/>
            <pc:sldMk cId="75155934" sldId="267"/>
            <ac:grpSpMk id="9" creationId="{1E2EE53D-7831-A49E-831F-835ECE7CC41D}"/>
          </ac:grpSpMkLst>
        </pc:grpChg>
        <pc:grpChg chg="add mod">
          <ac:chgData name="Anurag Kale" userId="7f5e03fe804dc7c1" providerId="LiveId" clId="{BA01A459-26FF-4624-A157-F5B1975573AA}" dt="2024-06-11T15:42:43.080" v="1968" actId="1076"/>
          <ac:grpSpMkLst>
            <pc:docMk/>
            <pc:sldMk cId="75155934" sldId="267"/>
            <ac:grpSpMk id="13" creationId="{4BCBB206-C4C8-1881-3656-F819489E5736}"/>
          </ac:grpSpMkLst>
        </pc:grpChg>
        <pc:grpChg chg="add mod">
          <ac:chgData name="Anurag Kale" userId="7f5e03fe804dc7c1" providerId="LiveId" clId="{BA01A459-26FF-4624-A157-F5B1975573AA}" dt="2024-06-11T15:42:38.693" v="1967" actId="1076"/>
          <ac:grpSpMkLst>
            <pc:docMk/>
            <pc:sldMk cId="75155934" sldId="267"/>
            <ac:grpSpMk id="18" creationId="{2A1F7AF0-955A-702D-E6AB-8A0058FFB71F}"/>
          </ac:grpSpMkLst>
        </pc:grpChg>
        <pc:grpChg chg="add mod">
          <ac:chgData name="Anurag Kale" userId="7f5e03fe804dc7c1" providerId="LiveId" clId="{BA01A459-26FF-4624-A157-F5B1975573AA}" dt="2024-06-11T15:42:20.550" v="1965" actId="1076"/>
          <ac:grpSpMkLst>
            <pc:docMk/>
            <pc:sldMk cId="75155934" sldId="267"/>
            <ac:grpSpMk id="22" creationId="{1D9A9A56-0324-02DD-A241-BFE32C41D005}"/>
          </ac:grpSpMkLst>
        </pc:grpChg>
        <pc:grpChg chg="add mod">
          <ac:chgData name="Anurag Kale" userId="7f5e03fe804dc7c1" providerId="LiveId" clId="{BA01A459-26FF-4624-A157-F5B1975573AA}" dt="2024-06-11T15:42:52.739" v="1970" actId="1076"/>
          <ac:grpSpMkLst>
            <pc:docMk/>
            <pc:sldMk cId="75155934" sldId="267"/>
            <ac:grpSpMk id="28" creationId="{EFF9E637-3E0B-0094-4C33-728CE980FF7B}"/>
          </ac:grpSpMkLst>
        </pc:grpChg>
        <pc:picChg chg="add mod">
          <ac:chgData name="Anurag Kale" userId="7f5e03fe804dc7c1" providerId="LiveId" clId="{BA01A459-26FF-4624-A157-F5B1975573AA}" dt="2024-06-11T15:42:27.782" v="1966" actId="1076"/>
          <ac:picMkLst>
            <pc:docMk/>
            <pc:sldMk cId="75155934" sldId="267"/>
            <ac:picMk id="7" creationId="{BF9197F1-535E-CB76-B4CC-DD010939692D}"/>
          </ac:picMkLst>
        </pc:picChg>
        <pc:picChg chg="add mod">
          <ac:chgData name="Anurag Kale" userId="7f5e03fe804dc7c1" providerId="LiveId" clId="{BA01A459-26FF-4624-A157-F5B1975573AA}" dt="2024-06-11T15:43:02.019" v="1971" actId="1076"/>
          <ac:picMkLst>
            <pc:docMk/>
            <pc:sldMk cId="75155934" sldId="267"/>
            <ac:picMk id="26" creationId="{F5A49A10-E0F8-B81C-98F6-A30C13B8ACB6}"/>
          </ac:picMkLst>
        </pc:picChg>
      </pc:sldChg>
      <pc:sldChg chg="addSp delSp modSp new mod">
        <pc:chgData name="Anurag Kale" userId="7f5e03fe804dc7c1" providerId="LiveId" clId="{BA01A459-26FF-4624-A157-F5B1975573AA}" dt="2024-06-11T15:44:08.901" v="1979" actId="1076"/>
        <pc:sldMkLst>
          <pc:docMk/>
          <pc:sldMk cId="3262295683" sldId="268"/>
        </pc:sldMkLst>
        <pc:spChg chg="del">
          <ac:chgData name="Anurag Kale" userId="7f5e03fe804dc7c1" providerId="LiveId" clId="{BA01A459-26FF-4624-A157-F5B1975573AA}" dt="2024-06-11T15:43:40.890" v="1974" actId="478"/>
          <ac:spMkLst>
            <pc:docMk/>
            <pc:sldMk cId="3262295683" sldId="268"/>
            <ac:spMk id="2" creationId="{51404532-80E2-CBEC-4615-DDEA178DDC33}"/>
          </ac:spMkLst>
        </pc:spChg>
        <pc:spChg chg="add mod">
          <ac:chgData name="Anurag Kale" userId="7f5e03fe804dc7c1" providerId="LiveId" clId="{BA01A459-26FF-4624-A157-F5B1975573AA}" dt="2024-06-11T15:44:08.901" v="1979" actId="1076"/>
          <ac:spMkLst>
            <pc:docMk/>
            <pc:sldMk cId="3262295683" sldId="268"/>
            <ac:spMk id="3" creationId="{F1A48C0D-D9B3-6DAF-36E3-11249B28D019}"/>
          </ac:spMkLst>
        </pc:spChg>
        <pc:spChg chg="add mod">
          <ac:chgData name="Anurag Kale" userId="7f5e03fe804dc7c1" providerId="LiveId" clId="{BA01A459-26FF-4624-A157-F5B1975573AA}" dt="2024-06-11T15:43:58.935" v="1977" actId="207"/>
          <ac:spMkLst>
            <pc:docMk/>
            <pc:sldMk cId="3262295683" sldId="268"/>
            <ac:spMk id="7" creationId="{E3A04710-014F-42C5-508B-95B356CABC28}"/>
          </ac:spMkLst>
        </pc:spChg>
        <pc:picChg chg="add mod">
          <ac:chgData name="Anurag Kale" userId="7f5e03fe804dc7c1" providerId="LiveId" clId="{BA01A459-26FF-4624-A157-F5B1975573AA}" dt="2024-06-11T15:43:58.935" v="1977" actId="207"/>
          <ac:picMkLst>
            <pc:docMk/>
            <pc:sldMk cId="3262295683" sldId="268"/>
            <ac:picMk id="4" creationId="{7F732105-7C22-9FFF-740E-08E250F40297}"/>
          </ac:picMkLst>
        </pc:picChg>
        <pc:picChg chg="add mod">
          <ac:chgData name="Anurag Kale" userId="7f5e03fe804dc7c1" providerId="LiveId" clId="{BA01A459-26FF-4624-A157-F5B1975573AA}" dt="2024-06-11T15:43:58.935" v="1977" actId="207"/>
          <ac:picMkLst>
            <pc:docMk/>
            <pc:sldMk cId="3262295683" sldId="268"/>
            <ac:picMk id="5" creationId="{A879AEA5-0EAD-1B3C-2AE2-7986F4A98B34}"/>
          </ac:picMkLst>
        </pc:picChg>
        <pc:picChg chg="add mod">
          <ac:chgData name="Anurag Kale" userId="7f5e03fe804dc7c1" providerId="LiveId" clId="{BA01A459-26FF-4624-A157-F5B1975573AA}" dt="2024-06-11T15:43:58.935" v="1977" actId="207"/>
          <ac:picMkLst>
            <pc:docMk/>
            <pc:sldMk cId="3262295683" sldId="268"/>
            <ac:picMk id="6" creationId="{E75964A5-2364-0B46-4C20-488FBEDA9741}"/>
          </ac:picMkLst>
        </pc:picChg>
      </pc:sldChg>
      <pc:sldChg chg="addSp delSp modSp new mod delAnim modAnim">
        <pc:chgData name="Anurag Kale" userId="7f5e03fe804dc7c1" providerId="LiveId" clId="{BA01A459-26FF-4624-A157-F5B1975573AA}" dt="2024-06-11T15:51:29.013" v="2128" actId="20577"/>
        <pc:sldMkLst>
          <pc:docMk/>
          <pc:sldMk cId="3869963786" sldId="269"/>
        </pc:sldMkLst>
        <pc:spChg chg="del mod">
          <ac:chgData name="Anurag Kale" userId="7f5e03fe804dc7c1" providerId="LiveId" clId="{BA01A459-26FF-4624-A157-F5B1975573AA}" dt="2024-06-11T15:47:42.586" v="2085" actId="478"/>
          <ac:spMkLst>
            <pc:docMk/>
            <pc:sldMk cId="3869963786" sldId="269"/>
            <ac:spMk id="2" creationId="{8EA06235-D82D-FFB8-8A51-D99220B3C33B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3" creationId="{66689252-92E7-7B56-83B3-10C35F6C24FC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4" creationId="{2B087474-EA4D-FDEB-9B12-9559AFB73A11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5" creationId="{6F37D018-1452-1F59-3A43-FD1DBB8FC3B1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6" creationId="{558BF203-97A0-2F8E-0961-947048D128C3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7" creationId="{8FF6D653-D629-A3CF-B580-3672B67BBF55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8" creationId="{A2EEA661-DAEF-DF77-20E2-3380BAE42486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9" creationId="{BDB116F9-B048-A796-5386-FB1C17C17C24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0" creationId="{BF3AAC79-2A9E-D43B-1964-1187CCFC94E9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1" creationId="{328DE354-81BD-FC1B-04E5-D461B9B2F568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2" creationId="{43D5E688-3F70-B0C5-8C10-0CD39168C746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3" creationId="{54370409-68D9-6208-86A7-8782FBB507A1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4" creationId="{2A1C48C1-8221-3DAE-AE0E-9806D2F43473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6" creationId="{1E0846CC-E8D2-FBFD-A4E4-296C4DFD005D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7" creationId="{0F51E56A-ACB1-D6ED-586E-CE9C5D67801B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8" creationId="{1B0657E3-4BF2-1131-B431-D63F3AE69F73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19" creationId="{FE4786D3-C09E-4B71-50BE-E1D11EB35C67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20" creationId="{277EC532-D537-8924-E4DE-571AC6ABCD92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22" creationId="{FE08A887-546F-A042-3CA1-1028796EF714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23" creationId="{3B2DAC90-95DC-3DC7-CEB4-7BA9B874767C}"/>
          </ac:spMkLst>
        </pc:spChg>
        <pc:spChg chg="add del mod">
          <ac:chgData name="Anurag Kale" userId="7f5e03fe804dc7c1" providerId="LiveId" clId="{BA01A459-26FF-4624-A157-F5B1975573AA}" dt="2024-06-11T15:47:38.279" v="2084" actId="478"/>
          <ac:spMkLst>
            <pc:docMk/>
            <pc:sldMk cId="3869963786" sldId="269"/>
            <ac:spMk id="24" creationId="{0822329F-BF0F-07B4-A16D-805AE60FAC89}"/>
          </ac:spMkLst>
        </pc:spChg>
        <pc:spChg chg="add del mod">
          <ac:chgData name="Anurag Kale" userId="7f5e03fe804dc7c1" providerId="LiveId" clId="{BA01A459-26FF-4624-A157-F5B1975573AA}" dt="2024-06-11T15:47:44.431" v="2086" actId="478"/>
          <ac:spMkLst>
            <pc:docMk/>
            <pc:sldMk cId="3869963786" sldId="269"/>
            <ac:spMk id="28" creationId="{279033B9-1063-D170-A736-BC06C2141A37}"/>
          </ac:spMkLst>
        </pc:spChg>
        <pc:spChg chg="add mod">
          <ac:chgData name="Anurag Kale" userId="7f5e03fe804dc7c1" providerId="LiveId" clId="{BA01A459-26FF-4624-A157-F5B1975573AA}" dt="2024-06-11T15:47:45.901" v="2088" actId="27636"/>
          <ac:spMkLst>
            <pc:docMk/>
            <pc:sldMk cId="3869963786" sldId="269"/>
            <ac:spMk id="29" creationId="{297B6D2B-12E8-0350-AED5-8E0208BBD4A6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30" creationId="{2DC33D65-29DA-5396-551D-75EF7D8187A8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31" creationId="{A8B3B07B-6C1F-BBB6-5E4B-B38C9A986384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32" creationId="{745C3007-F735-355D-8A99-1EBCD1BF94C9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33" creationId="{830879DE-03D2-EB58-AB0A-CF088BA431E9}"/>
          </ac:spMkLst>
        </pc:spChg>
        <pc:spChg chg="add mod">
          <ac:chgData name="Anurag Kale" userId="7f5e03fe804dc7c1" providerId="LiveId" clId="{BA01A459-26FF-4624-A157-F5B1975573AA}" dt="2024-06-11T15:51:25.236" v="2120" actId="20577"/>
          <ac:spMkLst>
            <pc:docMk/>
            <pc:sldMk cId="3869963786" sldId="269"/>
            <ac:spMk id="34" creationId="{EE40E4C2-1C17-6D17-AD4E-25637AC7D7EA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35" creationId="{C4B5A391-A70B-1FD6-9FAB-C3A8D53CDE68}"/>
          </ac:spMkLst>
        </pc:spChg>
        <pc:spChg chg="add mod">
          <ac:chgData name="Anurag Kale" userId="7f5e03fe804dc7c1" providerId="LiveId" clId="{BA01A459-26FF-4624-A157-F5B1975573AA}" dt="2024-06-11T15:47:56.619" v="2089" actId="207"/>
          <ac:spMkLst>
            <pc:docMk/>
            <pc:sldMk cId="3869963786" sldId="269"/>
            <ac:spMk id="36" creationId="{E66231A6-8B3A-2591-FF72-B26F6484FBC2}"/>
          </ac:spMkLst>
        </pc:spChg>
        <pc:spChg chg="add mod">
          <ac:chgData name="Anurag Kale" userId="7f5e03fe804dc7c1" providerId="LiveId" clId="{BA01A459-26FF-4624-A157-F5B1975573AA}" dt="2024-06-11T15:47:59.312" v="2090" actId="108"/>
          <ac:spMkLst>
            <pc:docMk/>
            <pc:sldMk cId="3869963786" sldId="269"/>
            <ac:spMk id="37" creationId="{50894A69-A76E-C2A3-8C49-A9EF5AF3F63A}"/>
          </ac:spMkLst>
        </pc:spChg>
        <pc:spChg chg="add mod">
          <ac:chgData name="Anurag Kale" userId="7f5e03fe804dc7c1" providerId="LiveId" clId="{BA01A459-26FF-4624-A157-F5B1975573AA}" dt="2024-06-11T15:48:01.480" v="2091" actId="108"/>
          <ac:spMkLst>
            <pc:docMk/>
            <pc:sldMk cId="3869963786" sldId="269"/>
            <ac:spMk id="38" creationId="{07148DE1-B74D-A5E8-07BA-44D20077215E}"/>
          </ac:spMkLst>
        </pc:spChg>
        <pc:spChg chg="add mod">
          <ac:chgData name="Anurag Kale" userId="7f5e03fe804dc7c1" providerId="LiveId" clId="{BA01A459-26FF-4624-A157-F5B1975573AA}" dt="2024-06-11T15:48:03.707" v="2092" actId="108"/>
          <ac:spMkLst>
            <pc:docMk/>
            <pc:sldMk cId="3869963786" sldId="269"/>
            <ac:spMk id="39" creationId="{A1D09F77-502A-DE36-45EC-B5141A2F88FD}"/>
          </ac:spMkLst>
        </pc:spChg>
        <pc:spChg chg="add mod">
          <ac:chgData name="Anurag Kale" userId="7f5e03fe804dc7c1" providerId="LiveId" clId="{BA01A459-26FF-4624-A157-F5B1975573AA}" dt="2024-06-11T15:51:29.013" v="2128" actId="20577"/>
          <ac:spMkLst>
            <pc:docMk/>
            <pc:sldMk cId="3869963786" sldId="269"/>
            <ac:spMk id="40" creationId="{9C54BE32-98DC-BE48-2D6A-89B78B29E171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42" creationId="{DB21BA14-4A5E-0F93-C5DA-624F63AEB1BB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43" creationId="{2091C43A-AD48-A0D5-E40F-79549E2751FC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44" creationId="{7788F5C4-1D6E-E7E6-1D6B-3D30BFA7A3F2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45" creationId="{0297F177-996E-44CF-B3DD-D5FE2313AA83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46" creationId="{F75117D7-C846-1D58-DB87-412509EAD2AD}"/>
          </ac:spMkLst>
        </pc:spChg>
        <pc:spChg chg="add mod">
          <ac:chgData name="Anurag Kale" userId="7f5e03fe804dc7c1" providerId="LiveId" clId="{BA01A459-26FF-4624-A157-F5B1975573AA}" dt="2024-06-11T15:47:45.828" v="2087"/>
          <ac:spMkLst>
            <pc:docMk/>
            <pc:sldMk cId="3869963786" sldId="269"/>
            <ac:spMk id="48" creationId="{BF541D62-DE66-F583-2ABF-951DA310652E}"/>
          </ac:spMkLst>
        </pc:spChg>
        <pc:spChg chg="add del mod">
          <ac:chgData name="Anurag Kale" userId="7f5e03fe804dc7c1" providerId="LiveId" clId="{BA01A459-26FF-4624-A157-F5B1975573AA}" dt="2024-06-11T15:48:11.150" v="2094" actId="478"/>
          <ac:spMkLst>
            <pc:docMk/>
            <pc:sldMk cId="3869963786" sldId="269"/>
            <ac:spMk id="49" creationId="{08C26A60-7BD3-A683-3C55-C541C542549F}"/>
          </ac:spMkLst>
        </pc:spChg>
        <pc:spChg chg="add del mod">
          <ac:chgData name="Anurag Kale" userId="7f5e03fe804dc7c1" providerId="LiveId" clId="{BA01A459-26FF-4624-A157-F5B1975573AA}" dt="2024-06-11T15:48:14.205" v="2096" actId="478"/>
          <ac:spMkLst>
            <pc:docMk/>
            <pc:sldMk cId="3869963786" sldId="269"/>
            <ac:spMk id="50" creationId="{5D6A14E5-0219-C166-2AAA-53CA9435064D}"/>
          </ac:spMkLst>
        </pc:spChg>
        <pc:cxnChg chg="add del mod">
          <ac:chgData name="Anurag Kale" userId="7f5e03fe804dc7c1" providerId="LiveId" clId="{BA01A459-26FF-4624-A157-F5B1975573AA}" dt="2024-06-11T15:47:38.279" v="2084" actId="478"/>
          <ac:cxnSpMkLst>
            <pc:docMk/>
            <pc:sldMk cId="3869963786" sldId="269"/>
            <ac:cxnSpMk id="15" creationId="{58ABD814-3DEF-EEA6-318F-62D023B47287}"/>
          </ac:cxnSpMkLst>
        </pc:cxnChg>
        <pc:cxnChg chg="add del mod">
          <ac:chgData name="Anurag Kale" userId="7f5e03fe804dc7c1" providerId="LiveId" clId="{BA01A459-26FF-4624-A157-F5B1975573AA}" dt="2024-06-11T15:47:38.279" v="2084" actId="478"/>
          <ac:cxnSpMkLst>
            <pc:docMk/>
            <pc:sldMk cId="3869963786" sldId="269"/>
            <ac:cxnSpMk id="21" creationId="{EDFF75B3-962A-B700-4B34-0824A3AA33D5}"/>
          </ac:cxnSpMkLst>
        </pc:cxnChg>
        <pc:cxnChg chg="add del mod">
          <ac:chgData name="Anurag Kale" userId="7f5e03fe804dc7c1" providerId="LiveId" clId="{BA01A459-26FF-4624-A157-F5B1975573AA}" dt="2024-06-11T15:47:38.279" v="2084" actId="478"/>
          <ac:cxnSpMkLst>
            <pc:docMk/>
            <pc:sldMk cId="3869963786" sldId="269"/>
            <ac:cxnSpMk id="25" creationId="{FC2D5364-0B66-9BA3-BB81-6D1361797A02}"/>
          </ac:cxnSpMkLst>
        </pc:cxnChg>
        <pc:cxnChg chg="add del mod">
          <ac:chgData name="Anurag Kale" userId="7f5e03fe804dc7c1" providerId="LiveId" clId="{BA01A459-26FF-4624-A157-F5B1975573AA}" dt="2024-06-11T15:47:38.279" v="2084" actId="478"/>
          <ac:cxnSpMkLst>
            <pc:docMk/>
            <pc:sldMk cId="3869963786" sldId="269"/>
            <ac:cxnSpMk id="26" creationId="{0624BBD0-CF9C-DBF9-6166-BFF5738AA523}"/>
          </ac:cxnSpMkLst>
        </pc:cxnChg>
        <pc:cxnChg chg="add mod">
          <ac:chgData name="Anurag Kale" userId="7f5e03fe804dc7c1" providerId="LiveId" clId="{BA01A459-26FF-4624-A157-F5B1975573AA}" dt="2024-06-11T15:47:45.828" v="2087"/>
          <ac:cxnSpMkLst>
            <pc:docMk/>
            <pc:sldMk cId="3869963786" sldId="269"/>
            <ac:cxnSpMk id="41" creationId="{24D2CD5D-CE59-CDD8-14BB-FE69EDFFA3A9}"/>
          </ac:cxnSpMkLst>
        </pc:cxnChg>
        <pc:cxnChg chg="add mod">
          <ac:chgData name="Anurag Kale" userId="7f5e03fe804dc7c1" providerId="LiveId" clId="{BA01A459-26FF-4624-A157-F5B1975573AA}" dt="2024-06-11T15:47:45.828" v="2087"/>
          <ac:cxnSpMkLst>
            <pc:docMk/>
            <pc:sldMk cId="3869963786" sldId="269"/>
            <ac:cxnSpMk id="47" creationId="{EF03BB73-CA10-A1F4-7B3B-F5E00732B5DA}"/>
          </ac:cxnSpMkLst>
        </pc:cxnChg>
        <pc:cxnChg chg="add del mod">
          <ac:chgData name="Anurag Kale" userId="7f5e03fe804dc7c1" providerId="LiveId" clId="{BA01A459-26FF-4624-A157-F5B1975573AA}" dt="2024-06-11T15:48:12.650" v="2095" actId="478"/>
          <ac:cxnSpMkLst>
            <pc:docMk/>
            <pc:sldMk cId="3869963786" sldId="269"/>
            <ac:cxnSpMk id="51" creationId="{D7BBB4B9-EC8F-D4E8-B558-543FEB0B564A}"/>
          </ac:cxnSpMkLst>
        </pc:cxnChg>
        <pc:cxnChg chg="add del mod">
          <ac:chgData name="Anurag Kale" userId="7f5e03fe804dc7c1" providerId="LiveId" clId="{BA01A459-26FF-4624-A157-F5B1975573AA}" dt="2024-06-11T15:48:15.045" v="2097" actId="478"/>
          <ac:cxnSpMkLst>
            <pc:docMk/>
            <pc:sldMk cId="3869963786" sldId="269"/>
            <ac:cxnSpMk id="52" creationId="{4F5A3BB3-2B33-07FE-B966-5C7E4E097F3B}"/>
          </ac:cxnSpMkLst>
        </pc:cxnChg>
      </pc:sldChg>
      <pc:sldChg chg="modSp add mod">
        <pc:chgData name="Anurag Kale" userId="7f5e03fe804dc7c1" providerId="LiveId" clId="{BA01A459-26FF-4624-A157-F5B1975573AA}" dt="2024-06-11T15:50:37.049" v="2100" actId="1076"/>
        <pc:sldMkLst>
          <pc:docMk/>
          <pc:sldMk cId="3830332022" sldId="307"/>
        </pc:sldMkLst>
        <pc:spChg chg="mod">
          <ac:chgData name="Anurag Kale" userId="7f5e03fe804dc7c1" providerId="LiveId" clId="{BA01A459-26FF-4624-A157-F5B1975573AA}" dt="2024-06-11T15:50:37.049" v="2100" actId="1076"/>
          <ac:spMkLst>
            <pc:docMk/>
            <pc:sldMk cId="3830332022" sldId="307"/>
            <ac:spMk id="2" creationId="{E93481EC-152E-F9CE-667F-ACDFEF1CDDC2}"/>
          </ac:spMkLst>
        </pc:spChg>
      </pc:sldChg>
      <pc:sldChg chg="addSp delSp modSp add mod modTransition delAnim modAnim">
        <pc:chgData name="Anurag Kale" userId="7f5e03fe804dc7c1" providerId="LiveId" clId="{BA01A459-26FF-4624-A157-F5B1975573AA}" dt="2024-06-13T08:18:14.674" v="2734" actId="207"/>
        <pc:sldMkLst>
          <pc:docMk/>
          <pc:sldMk cId="3261212694" sldId="358"/>
        </pc:sldMkLst>
        <pc:spChg chg="del mod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2" creationId="{035D89A1-FAF4-DE91-C7CD-C2CDD5C778F8}"/>
          </ac:spMkLst>
        </pc:spChg>
        <pc:spChg chg="add del mod">
          <ac:chgData name="Anurag Kale" userId="7f5e03fe804dc7c1" providerId="LiveId" clId="{BA01A459-26FF-4624-A157-F5B1975573AA}" dt="2024-06-11T15:53:50.969" v="2255" actId="478"/>
          <ac:spMkLst>
            <pc:docMk/>
            <pc:sldMk cId="3261212694" sldId="358"/>
            <ac:spMk id="4" creationId="{A70FE000-5A02-69D8-CE9F-A908C4742A5C}"/>
          </ac:spMkLst>
        </pc:spChg>
        <pc:spChg chg="add mod">
          <ac:chgData name="Anurag Kale" userId="7f5e03fe804dc7c1" providerId="LiveId" clId="{BA01A459-26FF-4624-A157-F5B1975573AA}" dt="2024-06-13T08:18:14.674" v="2734" actId="207"/>
          <ac:spMkLst>
            <pc:docMk/>
            <pc:sldMk cId="3261212694" sldId="358"/>
            <ac:spMk id="5" creationId="{98CED048-B5FC-929B-CCD7-8346CF19E6FE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10" creationId="{3F537009-7DC7-E091-455E-AB79DB3E3A2B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11" creationId="{340DE5BB-4643-ED74-23E1-BAF096D8F896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12" creationId="{65DEA69F-423C-98AB-8E0D-6DD217599B0D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13" creationId="{A88483FF-2AE7-9A1C-786B-83E07FCD29EE}"/>
          </ac:spMkLst>
        </pc:spChg>
        <pc:spChg chg="del mod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14" creationId="{BBC45E10-B427-4031-2B70-ACFE9CF153CC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15" creationId="{88B4DBA0-278A-1D41-D9A7-AD5785AC3279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16" creationId="{9CA77D7D-A37B-6A87-E436-EBFBAEEA5D0C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17" creationId="{3FC49119-7645-1C87-F415-382FC3052826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18" creationId="{AF24D435-972F-B19A-F1A0-46F71BFF108E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19" creationId="{7412CF8E-D3EE-FC97-F688-D03388551F77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20" creationId="{AC963CBA-4125-17AD-76C0-5A791C100525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21" creationId="{9B85C6BA-55DF-B2BB-4FFF-9C7E92898A95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22" creationId="{2AADE255-D74A-1DCB-02CA-1EBFCA751B78}"/>
          </ac:spMkLst>
        </pc:spChg>
        <pc:spChg chg="del">
          <ac:chgData name="Anurag Kale" userId="7f5e03fe804dc7c1" providerId="LiveId" clId="{BA01A459-26FF-4624-A157-F5B1975573AA}" dt="2024-06-11T15:53:46.623" v="2254" actId="478"/>
          <ac:spMkLst>
            <pc:docMk/>
            <pc:sldMk cId="3261212694" sldId="358"/>
            <ac:spMk id="23" creationId="{C9F95BB0-F5EB-14F9-855F-2DAA047603B0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24" creationId="{FDFEB24A-0321-8C6F-E9EA-038BD2ECD04A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25" creationId="{21034AAC-5445-4A58-5BFF-2A479496F525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26" creationId="{E373FC9C-4ECF-6790-AE61-8AC790BE8A2F}"/>
          </ac:spMkLst>
        </pc:spChg>
        <pc:spChg chg="add mod">
          <ac:chgData name="Anurag Kale" userId="7f5e03fe804dc7c1" providerId="LiveId" clId="{BA01A459-26FF-4624-A157-F5B1975573AA}" dt="2024-06-11T15:53:58.285" v="2257" actId="2711"/>
          <ac:spMkLst>
            <pc:docMk/>
            <pc:sldMk cId="3261212694" sldId="358"/>
            <ac:spMk id="27" creationId="{3579EC6F-F506-F018-1C68-B266996ABC65}"/>
          </ac:spMkLst>
        </pc:spChg>
        <pc:cxnChg chg="add mod">
          <ac:chgData name="Anurag Kale" userId="7f5e03fe804dc7c1" providerId="LiveId" clId="{BA01A459-26FF-4624-A157-F5B1975573AA}" dt="2024-06-11T15:53:58.285" v="2257" actId="2711"/>
          <ac:cxnSpMkLst>
            <pc:docMk/>
            <pc:sldMk cId="3261212694" sldId="358"/>
            <ac:cxnSpMk id="6" creationId="{5FB12D2E-5921-70FA-B95F-02D476324E4B}"/>
          </ac:cxnSpMkLst>
        </pc:cxnChg>
        <pc:cxnChg chg="del">
          <ac:chgData name="Anurag Kale" userId="7f5e03fe804dc7c1" providerId="LiveId" clId="{BA01A459-26FF-4624-A157-F5B1975573AA}" dt="2024-06-11T15:53:46.623" v="2254" actId="478"/>
          <ac:cxnSpMkLst>
            <pc:docMk/>
            <pc:sldMk cId="3261212694" sldId="358"/>
            <ac:cxnSpMk id="7" creationId="{F3A0BD13-C0B3-FCBE-0166-FD52A21F5E0F}"/>
          </ac:cxnSpMkLst>
        </pc:cxnChg>
        <pc:cxnChg chg="add mod">
          <ac:chgData name="Anurag Kale" userId="7f5e03fe804dc7c1" providerId="LiveId" clId="{BA01A459-26FF-4624-A157-F5B1975573AA}" dt="2024-06-11T15:53:58.285" v="2257" actId="2711"/>
          <ac:cxnSpMkLst>
            <pc:docMk/>
            <pc:sldMk cId="3261212694" sldId="358"/>
            <ac:cxnSpMk id="8" creationId="{AC0FADF0-BE54-C32F-81A5-983CF2050754}"/>
          </ac:cxnSpMkLst>
        </pc:cxnChg>
        <pc:cxnChg chg="del">
          <ac:chgData name="Anurag Kale" userId="7f5e03fe804dc7c1" providerId="LiveId" clId="{BA01A459-26FF-4624-A157-F5B1975573AA}" dt="2024-06-11T15:53:46.623" v="2254" actId="478"/>
          <ac:cxnSpMkLst>
            <pc:docMk/>
            <pc:sldMk cId="3261212694" sldId="358"/>
            <ac:cxnSpMk id="9" creationId="{A67213D6-C16D-1B01-830B-15E0493D8EF1}"/>
          </ac:cxnSpMkLst>
        </pc:cxnChg>
      </pc:sldChg>
      <pc:sldChg chg="modSp new mod">
        <pc:chgData name="Anurag Kale" userId="7f5e03fe804dc7c1" providerId="LiveId" clId="{BA01A459-26FF-4624-A157-F5B1975573AA}" dt="2024-06-11T15:52:33.425" v="2252" actId="20577"/>
        <pc:sldMkLst>
          <pc:docMk/>
          <pc:sldMk cId="2709649628" sldId="359"/>
        </pc:sldMkLst>
        <pc:spChg chg="mod">
          <ac:chgData name="Anurag Kale" userId="7f5e03fe804dc7c1" providerId="LiveId" clId="{BA01A459-26FF-4624-A157-F5B1975573AA}" dt="2024-06-11T15:52:06.741" v="2163" actId="20577"/>
          <ac:spMkLst>
            <pc:docMk/>
            <pc:sldMk cId="2709649628" sldId="359"/>
            <ac:spMk id="2" creationId="{3C57C79C-8E96-EAC4-1E18-56DD41662F67}"/>
          </ac:spMkLst>
        </pc:spChg>
        <pc:spChg chg="mod">
          <ac:chgData name="Anurag Kale" userId="7f5e03fe804dc7c1" providerId="LiveId" clId="{BA01A459-26FF-4624-A157-F5B1975573AA}" dt="2024-06-11T15:52:33.425" v="2252" actId="20577"/>
          <ac:spMkLst>
            <pc:docMk/>
            <pc:sldMk cId="2709649628" sldId="359"/>
            <ac:spMk id="3" creationId="{67D0312B-9CF5-876B-3AA7-0A9E14E7B3CE}"/>
          </ac:spMkLst>
        </pc:spChg>
      </pc:sldChg>
      <pc:sldChg chg="modSp new mod modAnim">
        <pc:chgData name="Anurag Kale" userId="7f5e03fe804dc7c1" providerId="LiveId" clId="{BA01A459-26FF-4624-A157-F5B1975573AA}" dt="2024-06-13T08:21:09.765" v="2782"/>
        <pc:sldMkLst>
          <pc:docMk/>
          <pc:sldMk cId="880643873" sldId="360"/>
        </pc:sldMkLst>
        <pc:spChg chg="mod">
          <ac:chgData name="Anurag Kale" userId="7f5e03fe804dc7c1" providerId="LiveId" clId="{BA01A459-26FF-4624-A157-F5B1975573AA}" dt="2024-06-13T06:14:10.698" v="2275" actId="20577"/>
          <ac:spMkLst>
            <pc:docMk/>
            <pc:sldMk cId="880643873" sldId="360"/>
            <ac:spMk id="2" creationId="{5728A450-188A-BFFB-A37D-428A15D02189}"/>
          </ac:spMkLst>
        </pc:spChg>
        <pc:spChg chg="mod">
          <ac:chgData name="Anurag Kale" userId="7f5e03fe804dc7c1" providerId="LiveId" clId="{BA01A459-26FF-4624-A157-F5B1975573AA}" dt="2024-06-13T08:20:57.904" v="2781" actId="20577"/>
          <ac:spMkLst>
            <pc:docMk/>
            <pc:sldMk cId="880643873" sldId="360"/>
            <ac:spMk id="3" creationId="{7B76F6F3-6719-ACC5-DC78-76FED81A29BF}"/>
          </ac:spMkLst>
        </pc:spChg>
      </pc:sldChg>
      <pc:sldChg chg="addSp delSp modSp new mod modAnim">
        <pc:chgData name="Anurag Kale" userId="7f5e03fe804dc7c1" providerId="LiveId" clId="{BA01A459-26FF-4624-A157-F5B1975573AA}" dt="2024-06-13T08:20:31.989" v="2780" actId="1076"/>
        <pc:sldMkLst>
          <pc:docMk/>
          <pc:sldMk cId="333968809" sldId="361"/>
        </pc:sldMkLst>
        <pc:spChg chg="del mod">
          <ac:chgData name="Anurag Kale" userId="7f5e03fe804dc7c1" providerId="LiveId" clId="{BA01A459-26FF-4624-A157-F5B1975573AA}" dt="2024-06-13T08:11:45.160" v="2622" actId="478"/>
          <ac:spMkLst>
            <pc:docMk/>
            <pc:sldMk cId="333968809" sldId="361"/>
            <ac:spMk id="2" creationId="{FB487EAE-E1DB-B3E7-C918-A9E095C94B43}"/>
          </ac:spMkLst>
        </pc:spChg>
        <pc:spChg chg="add mod">
          <ac:chgData name="Anurag Kale" userId="7f5e03fe804dc7c1" providerId="LiveId" clId="{BA01A459-26FF-4624-A157-F5B1975573AA}" dt="2024-06-13T08:11:58.875" v="2624" actId="1076"/>
          <ac:spMkLst>
            <pc:docMk/>
            <pc:sldMk cId="333968809" sldId="361"/>
            <ac:spMk id="3" creationId="{8599BE7C-82C4-34F3-13C1-38BDBDD08048}"/>
          </ac:spMkLst>
        </pc:spChg>
        <pc:spChg chg="add mod">
          <ac:chgData name="Anurag Kale" userId="7f5e03fe804dc7c1" providerId="LiveId" clId="{BA01A459-26FF-4624-A157-F5B1975573AA}" dt="2024-06-13T08:11:58.875" v="2624" actId="1076"/>
          <ac:spMkLst>
            <pc:docMk/>
            <pc:sldMk cId="333968809" sldId="361"/>
            <ac:spMk id="6" creationId="{D118533F-BB23-587D-B73F-AFFC811795B9}"/>
          </ac:spMkLst>
        </pc:spChg>
        <pc:spChg chg="add mod">
          <ac:chgData name="Anurag Kale" userId="7f5e03fe804dc7c1" providerId="LiveId" clId="{BA01A459-26FF-4624-A157-F5B1975573AA}" dt="2024-06-13T08:11:58.875" v="2624" actId="1076"/>
          <ac:spMkLst>
            <pc:docMk/>
            <pc:sldMk cId="333968809" sldId="361"/>
            <ac:spMk id="7" creationId="{59ACF33F-FD7F-A598-ADB3-45178BB1A622}"/>
          </ac:spMkLst>
        </pc:spChg>
        <pc:spChg chg="add mod">
          <ac:chgData name="Anurag Kale" userId="7f5e03fe804dc7c1" providerId="LiveId" clId="{BA01A459-26FF-4624-A157-F5B1975573AA}" dt="2024-06-13T08:11:58.875" v="2624" actId="1076"/>
          <ac:spMkLst>
            <pc:docMk/>
            <pc:sldMk cId="333968809" sldId="361"/>
            <ac:spMk id="10" creationId="{61F18935-3DB4-F1C7-29B3-F7FE15246342}"/>
          </ac:spMkLst>
        </pc:spChg>
        <pc:spChg chg="add mod">
          <ac:chgData name="Anurag Kale" userId="7f5e03fe804dc7c1" providerId="LiveId" clId="{BA01A459-26FF-4624-A157-F5B1975573AA}" dt="2024-06-13T08:12:11.402" v="2626" actId="1076"/>
          <ac:spMkLst>
            <pc:docMk/>
            <pc:sldMk cId="333968809" sldId="361"/>
            <ac:spMk id="11" creationId="{6EE75B2C-D9EE-6DCD-679C-1ED9E96BDB49}"/>
          </ac:spMkLst>
        </pc:spChg>
        <pc:spChg chg="add mod">
          <ac:chgData name="Anurag Kale" userId="7f5e03fe804dc7c1" providerId="LiveId" clId="{BA01A459-26FF-4624-A157-F5B1975573AA}" dt="2024-06-13T08:12:11.402" v="2626" actId="1076"/>
          <ac:spMkLst>
            <pc:docMk/>
            <pc:sldMk cId="333968809" sldId="361"/>
            <ac:spMk id="14" creationId="{F4CC6802-F459-741F-249C-9D5A3FFE9004}"/>
          </ac:spMkLst>
        </pc:spChg>
        <pc:spChg chg="add del mod">
          <ac:chgData name="Anurag Kale" userId="7f5e03fe804dc7c1" providerId="LiveId" clId="{BA01A459-26FF-4624-A157-F5B1975573AA}" dt="2024-06-13T08:11:47.067" v="2623" actId="478"/>
          <ac:spMkLst>
            <pc:docMk/>
            <pc:sldMk cId="333968809" sldId="361"/>
            <ac:spMk id="18" creationId="{7E6839B7-3EC7-B85D-9928-AF3AB99F34F7}"/>
          </ac:spMkLst>
        </pc:spChg>
        <pc:spChg chg="add del mod">
          <ac:chgData name="Anurag Kale" userId="7f5e03fe804dc7c1" providerId="LiveId" clId="{BA01A459-26FF-4624-A157-F5B1975573AA}" dt="2024-06-13T08:16:29.764" v="2722" actId="21"/>
          <ac:spMkLst>
            <pc:docMk/>
            <pc:sldMk cId="333968809" sldId="361"/>
            <ac:spMk id="19" creationId="{57547681-D1FA-CC84-580A-324E94CF31EA}"/>
          </ac:spMkLst>
        </pc:spChg>
        <pc:spChg chg="add mod">
          <ac:chgData name="Anurag Kale" userId="7f5e03fe804dc7c1" providerId="LiveId" clId="{BA01A459-26FF-4624-A157-F5B1975573AA}" dt="2024-06-13T08:13:55.772" v="2676" actId="14100"/>
          <ac:spMkLst>
            <pc:docMk/>
            <pc:sldMk cId="333968809" sldId="361"/>
            <ac:spMk id="20" creationId="{FB3640C6-34C0-A450-BF9C-B2EF19365583}"/>
          </ac:spMkLst>
        </pc:spChg>
        <pc:spChg chg="add mod">
          <ac:chgData name="Anurag Kale" userId="7f5e03fe804dc7c1" providerId="LiveId" clId="{BA01A459-26FF-4624-A157-F5B1975573AA}" dt="2024-06-13T08:15:51.522" v="2716" actId="1076"/>
          <ac:spMkLst>
            <pc:docMk/>
            <pc:sldMk cId="333968809" sldId="361"/>
            <ac:spMk id="31" creationId="{85F33ECB-3E12-8C8D-9DB7-FE8B3D2DDE89}"/>
          </ac:spMkLst>
        </pc:spChg>
        <pc:spChg chg="add mod">
          <ac:chgData name="Anurag Kale" userId="7f5e03fe804dc7c1" providerId="LiveId" clId="{BA01A459-26FF-4624-A157-F5B1975573AA}" dt="2024-06-13T08:15:51.522" v="2716" actId="1076"/>
          <ac:spMkLst>
            <pc:docMk/>
            <pc:sldMk cId="333968809" sldId="361"/>
            <ac:spMk id="34" creationId="{9CE5EAB0-97AE-12C8-40B6-3636B0A15135}"/>
          </ac:spMkLst>
        </pc:spChg>
        <pc:spChg chg="add mod">
          <ac:chgData name="Anurag Kale" userId="7f5e03fe804dc7c1" providerId="LiveId" clId="{BA01A459-26FF-4624-A157-F5B1975573AA}" dt="2024-06-13T08:15:51.522" v="2716" actId="1076"/>
          <ac:spMkLst>
            <pc:docMk/>
            <pc:sldMk cId="333968809" sldId="361"/>
            <ac:spMk id="35" creationId="{3FD0A6EE-1E0A-A31D-7E41-A033A0666CC5}"/>
          </ac:spMkLst>
        </pc:spChg>
        <pc:spChg chg="add mod">
          <ac:chgData name="Anurag Kale" userId="7f5e03fe804dc7c1" providerId="LiveId" clId="{BA01A459-26FF-4624-A157-F5B1975573AA}" dt="2024-06-13T08:20:31.989" v="2780" actId="1076"/>
          <ac:spMkLst>
            <pc:docMk/>
            <pc:sldMk cId="333968809" sldId="361"/>
            <ac:spMk id="36" creationId="{6EF6599D-4A59-9B6C-5210-1E546A6061EF}"/>
          </ac:spMkLst>
        </pc:spChg>
        <pc:grpChg chg="add mod">
          <ac:chgData name="Anurag Kale" userId="7f5e03fe804dc7c1" providerId="LiveId" clId="{BA01A459-26FF-4624-A157-F5B1975573AA}" dt="2024-06-13T08:13:55.772" v="2676" actId="14100"/>
          <ac:grpSpMkLst>
            <pc:docMk/>
            <pc:sldMk cId="333968809" sldId="361"/>
            <ac:grpSpMk id="21" creationId="{4D7AD99F-000F-D443-7CEA-6D4040A33DDF}"/>
          </ac:grpSpMkLst>
        </pc:grpChg>
        <pc:graphicFrameChg chg="add mod">
          <ac:chgData name="Anurag Kale" userId="7f5e03fe804dc7c1" providerId="LiveId" clId="{BA01A459-26FF-4624-A157-F5B1975573AA}" dt="2024-06-13T08:11:58.875" v="2624" actId="1076"/>
          <ac:graphicFrameMkLst>
            <pc:docMk/>
            <pc:sldMk cId="333968809" sldId="361"/>
            <ac:graphicFrameMk id="5" creationId="{E3265D18-887C-D95A-58C7-3ADC76D2EBC3}"/>
          </ac:graphicFrameMkLst>
        </pc:graphicFrameChg>
        <pc:graphicFrameChg chg="add mod">
          <ac:chgData name="Anurag Kale" userId="7f5e03fe804dc7c1" providerId="LiveId" clId="{BA01A459-26FF-4624-A157-F5B1975573AA}" dt="2024-06-13T08:11:58.875" v="2624" actId="1076"/>
          <ac:graphicFrameMkLst>
            <pc:docMk/>
            <pc:sldMk cId="333968809" sldId="361"/>
            <ac:graphicFrameMk id="9" creationId="{DA1881BC-4363-1337-3753-C89ECDD7F024}"/>
          </ac:graphicFrameMkLst>
        </pc:graphicFrameChg>
        <pc:graphicFrameChg chg="add mod">
          <ac:chgData name="Anurag Kale" userId="7f5e03fe804dc7c1" providerId="LiveId" clId="{BA01A459-26FF-4624-A157-F5B1975573AA}" dt="2024-06-13T08:12:11.402" v="2626" actId="1076"/>
          <ac:graphicFrameMkLst>
            <pc:docMk/>
            <pc:sldMk cId="333968809" sldId="361"/>
            <ac:graphicFrameMk id="13" creationId="{0D7AA62F-6F95-F47E-A42F-40EB14DBB79E}"/>
          </ac:graphicFrameMkLst>
        </pc:graphicFrameChg>
        <pc:picChg chg="mod">
          <ac:chgData name="Anurag Kale" userId="7f5e03fe804dc7c1" providerId="LiveId" clId="{BA01A459-26FF-4624-A157-F5B1975573AA}" dt="2024-06-13T08:13:44.164" v="2674"/>
          <ac:picMkLst>
            <pc:docMk/>
            <pc:sldMk cId="333968809" sldId="361"/>
            <ac:picMk id="22" creationId="{0DF8236D-35C2-D31F-2ACC-2F8E58F74268}"/>
          </ac:picMkLst>
        </pc:picChg>
        <pc:picChg chg="mod">
          <ac:chgData name="Anurag Kale" userId="7f5e03fe804dc7c1" providerId="LiveId" clId="{BA01A459-26FF-4624-A157-F5B1975573AA}" dt="2024-06-13T08:13:44.164" v="2674"/>
          <ac:picMkLst>
            <pc:docMk/>
            <pc:sldMk cId="333968809" sldId="361"/>
            <ac:picMk id="23" creationId="{1FE13AB8-50A5-487B-57AB-159313A955EA}"/>
          </ac:picMkLst>
        </pc:picChg>
        <pc:picChg chg="mod">
          <ac:chgData name="Anurag Kale" userId="7f5e03fe804dc7c1" providerId="LiveId" clId="{BA01A459-26FF-4624-A157-F5B1975573AA}" dt="2024-06-13T08:13:44.164" v="2674"/>
          <ac:picMkLst>
            <pc:docMk/>
            <pc:sldMk cId="333968809" sldId="361"/>
            <ac:picMk id="24" creationId="{671D0474-D09A-20B6-5BE5-16EE0FE9960C}"/>
          </ac:picMkLst>
        </pc:picChg>
        <pc:picChg chg="add mod">
          <ac:chgData name="Anurag Kale" userId="7f5e03fe804dc7c1" providerId="LiveId" clId="{BA01A459-26FF-4624-A157-F5B1975573AA}" dt="2024-06-13T08:15:51.522" v="2716" actId="1076"/>
          <ac:picMkLst>
            <pc:docMk/>
            <pc:sldMk cId="333968809" sldId="361"/>
            <ac:picMk id="32" creationId="{F586AE88-C8BC-43E2-A486-A828B038A0E9}"/>
          </ac:picMkLst>
        </pc:picChg>
        <pc:picChg chg="add mod">
          <ac:chgData name="Anurag Kale" userId="7f5e03fe804dc7c1" providerId="LiveId" clId="{BA01A459-26FF-4624-A157-F5B1975573AA}" dt="2024-06-13T08:15:51.522" v="2716" actId="1076"/>
          <ac:picMkLst>
            <pc:docMk/>
            <pc:sldMk cId="333968809" sldId="361"/>
            <ac:picMk id="33" creationId="{8B0A9082-DA6A-F282-C1C2-B38C4651A41A}"/>
          </ac:picMkLst>
        </pc:picChg>
        <pc:cxnChg chg="add mod">
          <ac:chgData name="Anurag Kale" userId="7f5e03fe804dc7c1" providerId="LiveId" clId="{BA01A459-26FF-4624-A157-F5B1975573AA}" dt="2024-06-13T08:11:58.875" v="2624" actId="1076"/>
          <ac:cxnSpMkLst>
            <pc:docMk/>
            <pc:sldMk cId="333968809" sldId="361"/>
            <ac:cxnSpMk id="4" creationId="{4195A3E1-1AF4-833F-E7A5-E9FA3D9CA2D5}"/>
          </ac:cxnSpMkLst>
        </pc:cxnChg>
        <pc:cxnChg chg="add mod">
          <ac:chgData name="Anurag Kale" userId="7f5e03fe804dc7c1" providerId="LiveId" clId="{BA01A459-26FF-4624-A157-F5B1975573AA}" dt="2024-06-13T08:11:58.875" v="2624" actId="1076"/>
          <ac:cxnSpMkLst>
            <pc:docMk/>
            <pc:sldMk cId="333968809" sldId="361"/>
            <ac:cxnSpMk id="8" creationId="{02B0EC3E-F4F2-53C2-A84A-D16B1A4622C5}"/>
          </ac:cxnSpMkLst>
        </pc:cxnChg>
        <pc:cxnChg chg="add mod">
          <ac:chgData name="Anurag Kale" userId="7f5e03fe804dc7c1" providerId="LiveId" clId="{BA01A459-26FF-4624-A157-F5B1975573AA}" dt="2024-06-13T08:12:11.402" v="2626" actId="1076"/>
          <ac:cxnSpMkLst>
            <pc:docMk/>
            <pc:sldMk cId="333968809" sldId="361"/>
            <ac:cxnSpMk id="12" creationId="{0FCBEF0D-595D-53ED-E026-90B48AEA8369}"/>
          </ac:cxnSpMkLst>
        </pc:cxnChg>
        <pc:cxnChg chg="add mod">
          <ac:chgData name="Anurag Kale" userId="7f5e03fe804dc7c1" providerId="LiveId" clId="{BA01A459-26FF-4624-A157-F5B1975573AA}" dt="2024-06-13T08:12:02.447" v="2625" actId="1076"/>
          <ac:cxnSpMkLst>
            <pc:docMk/>
            <pc:sldMk cId="333968809" sldId="361"/>
            <ac:cxnSpMk id="15" creationId="{B9C0FEA5-B6CF-FAB0-B03F-CA88156D4ADA}"/>
          </ac:cxnSpMkLst>
        </pc:cxnChg>
        <pc:cxnChg chg="add mod">
          <ac:chgData name="Anurag Kale" userId="7f5e03fe804dc7c1" providerId="LiveId" clId="{BA01A459-26FF-4624-A157-F5B1975573AA}" dt="2024-06-13T08:14:27.938" v="2681" actId="14100"/>
          <ac:cxnSpMkLst>
            <pc:docMk/>
            <pc:sldMk cId="333968809" sldId="361"/>
            <ac:cxnSpMk id="25" creationId="{4F5810D0-6021-7DC3-D7C9-52AEA7E8C791}"/>
          </ac:cxnSpMkLst>
        </pc:cxnChg>
        <pc:cxnChg chg="add mod">
          <ac:chgData name="Anurag Kale" userId="7f5e03fe804dc7c1" providerId="LiveId" clId="{BA01A459-26FF-4624-A157-F5B1975573AA}" dt="2024-06-13T08:14:33.205" v="2682" actId="14100"/>
          <ac:cxnSpMkLst>
            <pc:docMk/>
            <pc:sldMk cId="333968809" sldId="361"/>
            <ac:cxnSpMk id="27" creationId="{A6B69E97-9406-D82A-A84E-8B1F8F61EC8B}"/>
          </ac:cxnSpMkLst>
        </pc:cxnChg>
      </pc:sldChg>
      <pc:sldChg chg="modSp new mod">
        <pc:chgData name="Anurag Kale" userId="7f5e03fe804dc7c1" providerId="LiveId" clId="{BA01A459-26FF-4624-A157-F5B1975573AA}" dt="2024-06-13T08:15:12.367" v="2712" actId="20577"/>
        <pc:sldMkLst>
          <pc:docMk/>
          <pc:sldMk cId="2602253390" sldId="362"/>
        </pc:sldMkLst>
        <pc:spChg chg="mod">
          <ac:chgData name="Anurag Kale" userId="7f5e03fe804dc7c1" providerId="LiveId" clId="{BA01A459-26FF-4624-A157-F5B1975573AA}" dt="2024-06-13T08:15:12.367" v="2712" actId="20577"/>
          <ac:spMkLst>
            <pc:docMk/>
            <pc:sldMk cId="2602253390" sldId="362"/>
            <ac:spMk id="2" creationId="{7F20E718-D8DE-70E9-1C41-2F5B8F1D9A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36F0-D0BA-425D-B52B-344BCB714D35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BA4D5-B4AB-4F92-9DE0-6308CA956BA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9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214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4134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6715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BA4D5-B4AB-4F92-9DE0-6308CA956BA1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328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Display"/>
                <a:ea typeface="+mn-ea"/>
                <a:cs typeface="+mn-cs"/>
              </a:rPr>
              <a:t>Shorten or change the way to do more graphically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Display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8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Display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B175-7AE1-4B66-A823-55E80A74AF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9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569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8917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985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821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926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176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24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292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8442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86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41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6698EFD-525D-49CC-89D2-8B486ADDD5CF}" type="datetimeFigureOut">
              <a:rPr lang="en-SE" smtClean="0"/>
              <a:t>2024-06-13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0070B08-8BA4-4AB5-8629-C4102636E7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4921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4B70-78C3-1CFB-D5B2-4898A740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4449"/>
            <a:ext cx="9144000" cy="925513"/>
          </a:xfrm>
        </p:spPr>
        <p:txBody>
          <a:bodyPr/>
          <a:lstStyle/>
          <a:p>
            <a:r>
              <a:rPr lang="en-SE" dirty="0">
                <a:latin typeface="Rounded Mplus 1c" panose="020B0502020203020207" pitchFamily="34" charset="-128"/>
                <a:ea typeface="Rounded Mplus 1c" panose="020B0502020203020207" pitchFamily="34" charset="-128"/>
                <a:cs typeface="Rounded Mplus 1c" panose="020B0502020203020207" pitchFamily="34" charset="-128"/>
              </a:rPr>
              <a:t>Data Mesh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0B322-0422-7250-F9CD-5314C3828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3101"/>
            <a:ext cx="9144000" cy="2182536"/>
          </a:xfrm>
        </p:spPr>
        <p:txBody>
          <a:bodyPr>
            <a:normAutofit lnSpcReduction="10000"/>
          </a:bodyPr>
          <a:lstStyle/>
          <a:p>
            <a:r>
              <a:rPr lang="en-SE" dirty="0"/>
              <a:t>Applied DevOps to the world of Data Analytics</a:t>
            </a:r>
          </a:p>
          <a:p>
            <a:endParaRPr lang="en-SE" dirty="0"/>
          </a:p>
          <a:p>
            <a:r>
              <a:rPr lang="en-SE" dirty="0"/>
              <a:t>Anurag Kale</a:t>
            </a:r>
          </a:p>
          <a:p>
            <a:r>
              <a:rPr lang="en-SE" dirty="0"/>
              <a:t>Cloud and Data Architect | AWS D</a:t>
            </a:r>
            <a:r>
              <a:rPr lang="sv-SE" dirty="0"/>
              <a:t>a</a:t>
            </a:r>
            <a:r>
              <a:rPr lang="en-SE" dirty="0"/>
              <a:t>ta Hero</a:t>
            </a:r>
          </a:p>
          <a:p>
            <a:r>
              <a:rPr lang="en-SE" dirty="0"/>
              <a:t>Gothenburg, Sweden</a:t>
            </a:r>
          </a:p>
        </p:txBody>
      </p:sp>
    </p:spTree>
    <p:extLst>
      <p:ext uri="{BB962C8B-B14F-4D97-AF65-F5344CB8AC3E}">
        <p14:creationId xmlns:p14="http://schemas.microsoft.com/office/powerpoint/2010/main" val="385963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9E38D7-770F-BC6F-8275-63DEEC490617}"/>
              </a:ext>
            </a:extLst>
          </p:cNvPr>
          <p:cNvSpPr/>
          <p:nvPr/>
        </p:nvSpPr>
        <p:spPr>
          <a:xfrm>
            <a:off x="397829" y="1670713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B3E586-8252-DAD1-01B4-A178A8B586BB}"/>
              </a:ext>
            </a:extLst>
          </p:cNvPr>
          <p:cNvSpPr/>
          <p:nvPr/>
        </p:nvSpPr>
        <p:spPr>
          <a:xfrm>
            <a:off x="410629" y="4567313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2659B-37FD-A923-0E5B-36D71B9E878E}"/>
              </a:ext>
            </a:extLst>
          </p:cNvPr>
          <p:cNvSpPr/>
          <p:nvPr/>
        </p:nvSpPr>
        <p:spPr>
          <a:xfrm>
            <a:off x="5370289" y="1614885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F3083E-93EB-5A52-CEA2-12432B9351E3}"/>
              </a:ext>
            </a:extLst>
          </p:cNvPr>
          <p:cNvGrpSpPr/>
          <p:nvPr/>
        </p:nvGrpSpPr>
        <p:grpSpPr>
          <a:xfrm>
            <a:off x="5551895" y="1039181"/>
            <a:ext cx="1870394" cy="572700"/>
            <a:chOff x="3790506" y="1304075"/>
            <a:chExt cx="1870394" cy="572700"/>
          </a:xfrm>
          <a:solidFill>
            <a:schemeClr val="tx2"/>
          </a:solidFill>
        </p:grpSpPr>
        <p:pic>
          <p:nvPicPr>
            <p:cNvPr id="36" name="Graphic 35" descr="User with solid fill">
              <a:extLst>
                <a:ext uri="{FF2B5EF4-FFF2-40B4-BE49-F238E27FC236}">
                  <a16:creationId xmlns:a16="http://schemas.microsoft.com/office/drawing/2014/main" id="{DB9229B7-257F-F6DF-1D30-80471854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37" name="Graphic 36" descr="User with solid fill">
              <a:extLst>
                <a:ext uri="{FF2B5EF4-FFF2-40B4-BE49-F238E27FC236}">
                  <a16:creationId xmlns:a16="http://schemas.microsoft.com/office/drawing/2014/main" id="{E199A58A-32AA-78FC-8216-8801175A6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38" name="Graphic 37" descr="User with solid fill">
              <a:extLst>
                <a:ext uri="{FF2B5EF4-FFF2-40B4-BE49-F238E27FC236}">
                  <a16:creationId xmlns:a16="http://schemas.microsoft.com/office/drawing/2014/main" id="{70A909D3-4D4A-D9A2-E8B5-03DF9BA2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EC91E7-A39C-F6C8-914C-A2B065E102D4}"/>
              </a:ext>
            </a:extLst>
          </p:cNvPr>
          <p:cNvCxnSpPr>
            <a:cxnSpLocks/>
          </p:cNvCxnSpPr>
          <p:nvPr/>
        </p:nvCxnSpPr>
        <p:spPr>
          <a:xfrm>
            <a:off x="1803748" y="2000817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AD9914-3EE4-E984-712B-00C45B402722}"/>
              </a:ext>
            </a:extLst>
          </p:cNvPr>
          <p:cNvCxnSpPr>
            <a:cxnSpLocks/>
          </p:cNvCxnSpPr>
          <p:nvPr/>
        </p:nvCxnSpPr>
        <p:spPr>
          <a:xfrm>
            <a:off x="1803748" y="4873752"/>
            <a:ext cx="67014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1" name="Scroll: Vertical 40">
            <a:extLst>
              <a:ext uri="{FF2B5EF4-FFF2-40B4-BE49-F238E27FC236}">
                <a16:creationId xmlns:a16="http://schemas.microsoft.com/office/drawing/2014/main" id="{97596795-E8F7-65DF-D004-4C2641578CE2}"/>
              </a:ext>
            </a:extLst>
          </p:cNvPr>
          <p:cNvSpPr/>
          <p:nvPr/>
        </p:nvSpPr>
        <p:spPr>
          <a:xfrm>
            <a:off x="9101763" y="1631040"/>
            <a:ext cx="612381" cy="609903"/>
          </a:xfrm>
          <a:prstGeom prst="verticalScroll">
            <a:avLst/>
          </a:prstGeom>
          <a:solidFill>
            <a:srgbClr val="D87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Report</a:t>
            </a:r>
          </a:p>
        </p:txBody>
      </p:sp>
      <p:pic>
        <p:nvPicPr>
          <p:cNvPr id="42" name="Graphic 41" descr="Gauge with solid fill">
            <a:extLst>
              <a:ext uri="{FF2B5EF4-FFF2-40B4-BE49-F238E27FC236}">
                <a16:creationId xmlns:a16="http://schemas.microsoft.com/office/drawing/2014/main" id="{B7BEB6D6-1FEF-4F72-5CE8-56E80D860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4163" y="1504950"/>
            <a:ext cx="668422" cy="668422"/>
          </a:xfrm>
          <a:prstGeom prst="rect">
            <a:avLst/>
          </a:prstGeom>
        </p:spPr>
      </p:pic>
      <p:pic>
        <p:nvPicPr>
          <p:cNvPr id="43" name="Picture 42" descr="Girl working on a machine">
            <a:extLst>
              <a:ext uri="{FF2B5EF4-FFF2-40B4-BE49-F238E27FC236}">
                <a16:creationId xmlns:a16="http://schemas.microsoft.com/office/drawing/2014/main" id="{9BA80AB7-1BDC-43CD-347C-B99C3A240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476" y="1737799"/>
            <a:ext cx="483567" cy="32269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F04E56-A0D2-1A8E-BA44-9DA73F52E01E}"/>
              </a:ext>
            </a:extLst>
          </p:cNvPr>
          <p:cNvCxnSpPr>
            <a:cxnSpLocks/>
          </p:cNvCxnSpPr>
          <p:nvPr/>
        </p:nvCxnSpPr>
        <p:spPr>
          <a:xfrm>
            <a:off x="7809978" y="1989190"/>
            <a:ext cx="1071767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F4FA22E-2703-768C-B377-03F1A4139303}"/>
              </a:ext>
            </a:extLst>
          </p:cNvPr>
          <p:cNvSpPr txBox="1"/>
          <p:nvPr/>
        </p:nvSpPr>
        <p:spPr>
          <a:xfrm>
            <a:off x="9934163" y="2078215"/>
            <a:ext cx="6684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Dashboards</a:t>
            </a:r>
            <a:endParaRPr lang="en-SE" sz="6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A0A18C-2B99-3920-4994-84468E101CF9}"/>
              </a:ext>
            </a:extLst>
          </p:cNvPr>
          <p:cNvSpPr txBox="1"/>
          <p:nvPr/>
        </p:nvSpPr>
        <p:spPr>
          <a:xfrm>
            <a:off x="10664371" y="2087055"/>
            <a:ext cx="8438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Machine Learning</a:t>
            </a:r>
            <a:endParaRPr lang="en-SE" sz="6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4904A81-6F12-F8AB-5346-C04742894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1371"/>
              </p:ext>
            </p:extLst>
          </p:nvPr>
        </p:nvGraphicFramePr>
        <p:xfrm>
          <a:off x="2726782" y="1430529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B9A21BE-74FE-718F-3018-B735F8D54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57199"/>
              </p:ext>
            </p:extLst>
          </p:nvPr>
        </p:nvGraphicFramePr>
        <p:xfrm>
          <a:off x="2726781" y="4298628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CCA305FF-BB35-C9B4-E638-FEE98F8C44DC}"/>
              </a:ext>
            </a:extLst>
          </p:cNvPr>
          <p:cNvSpPr txBox="1"/>
          <p:nvPr/>
        </p:nvSpPr>
        <p:spPr>
          <a:xfrm>
            <a:off x="2694118" y="2530159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264436-7D22-78EB-CFAD-7B3294213D30}"/>
              </a:ext>
            </a:extLst>
          </p:cNvPr>
          <p:cNvSpPr txBox="1"/>
          <p:nvPr/>
        </p:nvSpPr>
        <p:spPr>
          <a:xfrm>
            <a:off x="2661454" y="540553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FA8285-1A91-DBBB-3E20-B6FC822E5E27}"/>
              </a:ext>
            </a:extLst>
          </p:cNvPr>
          <p:cNvCxnSpPr>
            <a:cxnSpLocks/>
          </p:cNvCxnSpPr>
          <p:nvPr/>
        </p:nvCxnSpPr>
        <p:spPr>
          <a:xfrm>
            <a:off x="3973838" y="1989883"/>
            <a:ext cx="1355522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9EDBD59-2F77-1731-B8B5-2EABDDB57F9C}"/>
              </a:ext>
            </a:extLst>
          </p:cNvPr>
          <p:cNvSpPr/>
          <p:nvPr/>
        </p:nvSpPr>
        <p:spPr>
          <a:xfrm>
            <a:off x="5370288" y="4515633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RAG / Data Science</a:t>
            </a: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C4D2ACE-57B5-8DA2-69C9-9BE7E6C712C1}"/>
              </a:ext>
            </a:extLst>
          </p:cNvPr>
          <p:cNvCxnSpPr>
            <a:cxnSpLocks/>
            <a:stCxn id="52" idx="2"/>
            <a:endCxn id="33" idx="2"/>
          </p:cNvCxnSpPr>
          <p:nvPr/>
        </p:nvCxnSpPr>
        <p:spPr>
          <a:xfrm rot="5400000" flipH="1">
            <a:off x="3710017" y="2494528"/>
            <a:ext cx="115256" cy="5406227"/>
          </a:xfrm>
          <a:prstGeom prst="curvedConnector3">
            <a:avLst>
              <a:gd name="adj1" fmla="val -866725"/>
            </a:avLst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F1BC40E-3A73-B526-4D72-04DE05E9BAB6}"/>
              </a:ext>
            </a:extLst>
          </p:cNvPr>
          <p:cNvSpPr txBox="1"/>
          <p:nvPr/>
        </p:nvSpPr>
        <p:spPr>
          <a:xfrm>
            <a:off x="3093422" y="6281254"/>
            <a:ext cx="13484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Local Feedback Loops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600CBD-AA97-9DD1-A3D8-2F3E7A1E3867}"/>
              </a:ext>
            </a:extLst>
          </p:cNvPr>
          <p:cNvCxnSpPr>
            <a:cxnSpLocks/>
          </p:cNvCxnSpPr>
          <p:nvPr/>
        </p:nvCxnSpPr>
        <p:spPr>
          <a:xfrm>
            <a:off x="4006373" y="4873752"/>
            <a:ext cx="1185665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7543929-C189-2FD0-CB54-25BECD224C97}"/>
              </a:ext>
            </a:extLst>
          </p:cNvPr>
          <p:cNvSpPr/>
          <p:nvPr/>
        </p:nvSpPr>
        <p:spPr>
          <a:xfrm>
            <a:off x="341420" y="3046109"/>
            <a:ext cx="11509159" cy="777935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Enabling Data Platform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10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Compute </a:t>
            </a: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| Catalog | Policy | Governance</a:t>
            </a:r>
            <a:endParaRPr lang="en-SE" sz="10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E5C1D6-C806-2D31-CF8C-C0077ECDFD93}"/>
              </a:ext>
            </a:extLst>
          </p:cNvPr>
          <p:cNvCxnSpPr>
            <a:cxnSpLocks/>
          </p:cNvCxnSpPr>
          <p:nvPr/>
        </p:nvCxnSpPr>
        <p:spPr>
          <a:xfrm flipH="1">
            <a:off x="1051731" y="2334139"/>
            <a:ext cx="6263" cy="609934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8C4D2B-A402-8F43-35C5-43B576A783A1}"/>
              </a:ext>
            </a:extLst>
          </p:cNvPr>
          <p:cNvCxnSpPr>
            <a:cxnSpLocks/>
          </p:cNvCxnSpPr>
          <p:nvPr/>
        </p:nvCxnSpPr>
        <p:spPr>
          <a:xfrm flipV="1">
            <a:off x="1064531" y="3964809"/>
            <a:ext cx="0" cy="550824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4B4B63-FADD-2330-802A-172FBC218133}"/>
              </a:ext>
            </a:extLst>
          </p:cNvPr>
          <p:cNvCxnSpPr>
            <a:cxnSpLocks/>
          </p:cNvCxnSpPr>
          <p:nvPr/>
        </p:nvCxnSpPr>
        <p:spPr>
          <a:xfrm>
            <a:off x="3921444" y="2203697"/>
            <a:ext cx="730155" cy="84241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DD5DAC-D8F0-694A-DCD9-A3345F4DFCCF}"/>
              </a:ext>
            </a:extLst>
          </p:cNvPr>
          <p:cNvCxnSpPr>
            <a:cxnSpLocks/>
          </p:cNvCxnSpPr>
          <p:nvPr/>
        </p:nvCxnSpPr>
        <p:spPr>
          <a:xfrm flipV="1">
            <a:off x="3943231" y="3824044"/>
            <a:ext cx="708368" cy="81613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6253E4-4382-3DBC-A109-75995A34B373}"/>
              </a:ext>
            </a:extLst>
          </p:cNvPr>
          <p:cNvSpPr txBox="1"/>
          <p:nvPr/>
        </p:nvSpPr>
        <p:spPr>
          <a:xfrm>
            <a:off x="8999950" y="4177430"/>
            <a:ext cx="2580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ETL responsibility of product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With metadata we can confidently establish the meaning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Governed and trusted</a:t>
            </a:r>
          </a:p>
        </p:txBody>
      </p:sp>
    </p:spTree>
    <p:extLst>
      <p:ext uri="{BB962C8B-B14F-4D97-AF65-F5344CB8AC3E}">
        <p14:creationId xmlns:p14="http://schemas.microsoft.com/office/powerpoint/2010/main" val="39788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  <p:bldP spid="45" grpId="0"/>
      <p:bldP spid="46" grpId="0"/>
      <p:bldP spid="49" grpId="0"/>
      <p:bldP spid="50" grpId="0"/>
      <p:bldP spid="52" grpId="0" animBg="1"/>
      <p:bldP spid="54" grpId="0"/>
      <p:bldP spid="5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6540-CD3D-8CCC-7BDB-607ED48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New cross functional team</a:t>
            </a:r>
          </a:p>
        </p:txBody>
      </p:sp>
      <p:grpSp>
        <p:nvGrpSpPr>
          <p:cNvPr id="3" name="Graphic 4" descr="User with solid fill">
            <a:extLst>
              <a:ext uri="{FF2B5EF4-FFF2-40B4-BE49-F238E27FC236}">
                <a16:creationId xmlns:a16="http://schemas.microsoft.com/office/drawing/2014/main" id="{4A8EC30B-2B20-6CF9-A4C2-035404429950}"/>
              </a:ext>
            </a:extLst>
          </p:cNvPr>
          <p:cNvGrpSpPr/>
          <p:nvPr/>
        </p:nvGrpSpPr>
        <p:grpSpPr>
          <a:xfrm>
            <a:off x="4493706" y="2861562"/>
            <a:ext cx="381800" cy="405662"/>
            <a:chOff x="4553647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CDBCAC-BBFF-1BC7-82FB-1D198AB8DC5F}"/>
                </a:ext>
              </a:extLst>
            </p:cNvPr>
            <p:cNvSpPr/>
            <p:nvPr/>
          </p:nvSpPr>
          <p:spPr>
            <a:xfrm>
              <a:off x="4649097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FBCA7D-E02A-76D8-C2B8-05495DBA8CD7}"/>
                </a:ext>
              </a:extLst>
            </p:cNvPr>
            <p:cNvSpPr/>
            <p:nvPr/>
          </p:nvSpPr>
          <p:spPr>
            <a:xfrm>
              <a:off x="4553647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5BD15D-DC38-06D3-D9FD-4ED0E92A47AC}"/>
              </a:ext>
            </a:extLst>
          </p:cNvPr>
          <p:cNvSpPr txBox="1"/>
          <p:nvPr/>
        </p:nvSpPr>
        <p:spPr>
          <a:xfrm>
            <a:off x="4384236" y="3235328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Dev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BF9197F1-535E-CB76-B4CC-DD010939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5506" y="2126684"/>
            <a:ext cx="572700" cy="57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8B2C9A-1AA4-C5FD-BB4E-5E63CB273EA0}"/>
              </a:ext>
            </a:extLst>
          </p:cNvPr>
          <p:cNvSpPr txBox="1"/>
          <p:nvPr/>
        </p:nvSpPr>
        <p:spPr>
          <a:xfrm>
            <a:off x="6087433" y="2584747"/>
            <a:ext cx="84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Designer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aphic 10" descr="User with solid fill">
            <a:extLst>
              <a:ext uri="{FF2B5EF4-FFF2-40B4-BE49-F238E27FC236}">
                <a16:creationId xmlns:a16="http://schemas.microsoft.com/office/drawing/2014/main" id="{1E2EE53D-7831-A49E-831F-835ECE7CC41D}"/>
              </a:ext>
            </a:extLst>
          </p:cNvPr>
          <p:cNvGrpSpPr/>
          <p:nvPr/>
        </p:nvGrpSpPr>
        <p:grpSpPr>
          <a:xfrm>
            <a:off x="7262327" y="2748350"/>
            <a:ext cx="381800" cy="405662"/>
            <a:chOff x="7178918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B58278-0EE1-7C30-FBCF-7BB4C9A37223}"/>
                </a:ext>
              </a:extLst>
            </p:cNvPr>
            <p:cNvSpPr/>
            <p:nvPr/>
          </p:nvSpPr>
          <p:spPr>
            <a:xfrm>
              <a:off x="7274368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7848EB-7F4C-1849-CF4E-BAE78CEC9E8A}"/>
                </a:ext>
              </a:extLst>
            </p:cNvPr>
            <p:cNvSpPr/>
            <p:nvPr/>
          </p:nvSpPr>
          <p:spPr>
            <a:xfrm>
              <a:off x="7178918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F60F65-3346-AE45-B0BA-10ACC5059C4D}"/>
              </a:ext>
            </a:extLst>
          </p:cNvPr>
          <p:cNvSpPr txBox="1"/>
          <p:nvPr/>
        </p:nvSpPr>
        <p:spPr>
          <a:xfrm>
            <a:off x="7152857" y="3122116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Ops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Graphic 13" descr="User with solid fill">
            <a:extLst>
              <a:ext uri="{FF2B5EF4-FFF2-40B4-BE49-F238E27FC236}">
                <a16:creationId xmlns:a16="http://schemas.microsoft.com/office/drawing/2014/main" id="{4BCBB206-C4C8-1881-3656-F819489E5736}"/>
              </a:ext>
            </a:extLst>
          </p:cNvPr>
          <p:cNvGrpSpPr/>
          <p:nvPr/>
        </p:nvGrpSpPr>
        <p:grpSpPr>
          <a:xfrm>
            <a:off x="7262327" y="3702491"/>
            <a:ext cx="381800" cy="405662"/>
            <a:chOff x="7145846" y="3695757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35B25D-D8B1-4045-B4F1-79A829C295A8}"/>
                </a:ext>
              </a:extLst>
            </p:cNvPr>
            <p:cNvSpPr/>
            <p:nvPr/>
          </p:nvSpPr>
          <p:spPr>
            <a:xfrm>
              <a:off x="7241296" y="3695757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EC8D61-ADC8-C3BC-2E93-833FA7C1C25F}"/>
                </a:ext>
              </a:extLst>
            </p:cNvPr>
            <p:cNvSpPr/>
            <p:nvPr/>
          </p:nvSpPr>
          <p:spPr>
            <a:xfrm>
              <a:off x="7145846" y="3910520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CE208A-3263-4BC9-4648-CF32E76D8EF2}"/>
              </a:ext>
            </a:extLst>
          </p:cNvPr>
          <p:cNvSpPr txBox="1"/>
          <p:nvPr/>
        </p:nvSpPr>
        <p:spPr>
          <a:xfrm>
            <a:off x="7002916" y="4092083"/>
            <a:ext cx="9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Product Manager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7D6D462-AF44-666B-7939-CBCF4DB1D915}"/>
              </a:ext>
            </a:extLst>
          </p:cNvPr>
          <p:cNvSpPr/>
          <p:nvPr/>
        </p:nvSpPr>
        <p:spPr>
          <a:xfrm>
            <a:off x="5316653" y="3171775"/>
            <a:ext cx="1573619" cy="151514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Digital</a:t>
            </a:r>
          </a:p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Product</a:t>
            </a:r>
          </a:p>
        </p:txBody>
      </p:sp>
      <p:grpSp>
        <p:nvGrpSpPr>
          <p:cNvPr id="18" name="Graphic 17" descr="User with solid fill">
            <a:extLst>
              <a:ext uri="{FF2B5EF4-FFF2-40B4-BE49-F238E27FC236}">
                <a16:creationId xmlns:a16="http://schemas.microsoft.com/office/drawing/2014/main" id="{2A1F7AF0-955A-702D-E6AB-8A0058FFB71F}"/>
              </a:ext>
            </a:extLst>
          </p:cNvPr>
          <p:cNvGrpSpPr/>
          <p:nvPr/>
        </p:nvGrpSpPr>
        <p:grpSpPr>
          <a:xfrm>
            <a:off x="4479590" y="3917253"/>
            <a:ext cx="381800" cy="405662"/>
            <a:chOff x="4553647" y="3749183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789A75-8196-A97F-8AFF-E3AFA42CCE79}"/>
                </a:ext>
              </a:extLst>
            </p:cNvPr>
            <p:cNvSpPr/>
            <p:nvPr/>
          </p:nvSpPr>
          <p:spPr>
            <a:xfrm>
              <a:off x="4649097" y="3749183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BB4C67D-C881-5966-6910-87D56022DD57}"/>
                </a:ext>
              </a:extLst>
            </p:cNvPr>
            <p:cNvSpPr/>
            <p:nvPr/>
          </p:nvSpPr>
          <p:spPr>
            <a:xfrm>
              <a:off x="4553647" y="3963946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B3D33C-B351-1315-7841-87186B12A7B5}"/>
              </a:ext>
            </a:extLst>
          </p:cNvPr>
          <p:cNvSpPr txBox="1"/>
          <p:nvPr/>
        </p:nvSpPr>
        <p:spPr>
          <a:xfrm>
            <a:off x="4310054" y="4291019"/>
            <a:ext cx="73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InfoSec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" name="Graphic 20" descr="User with solid fill">
            <a:extLst>
              <a:ext uri="{FF2B5EF4-FFF2-40B4-BE49-F238E27FC236}">
                <a16:creationId xmlns:a16="http://schemas.microsoft.com/office/drawing/2014/main" id="{1D9A9A56-0324-02DD-A241-BFE32C41D005}"/>
              </a:ext>
            </a:extLst>
          </p:cNvPr>
          <p:cNvGrpSpPr/>
          <p:nvPr/>
        </p:nvGrpSpPr>
        <p:grpSpPr>
          <a:xfrm>
            <a:off x="5500204" y="2198271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099D439-53D0-17F5-1CDC-23F187B99F21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D486E0-077D-2D59-31DD-C1EE68791D36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DC2641-ABC0-4FDC-9AD0-7289B2374743}"/>
              </a:ext>
            </a:extLst>
          </p:cNvPr>
          <p:cNvSpPr txBox="1"/>
          <p:nvPr/>
        </p:nvSpPr>
        <p:spPr>
          <a:xfrm>
            <a:off x="5390734" y="2584563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QA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F5A49A10-E0F8-B81C-98F6-A30C13B8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3990" y="4785094"/>
            <a:ext cx="572700" cy="572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1DE8F7-BDF0-D87D-EAC7-326E7F4A330B}"/>
              </a:ext>
            </a:extLst>
          </p:cNvPr>
          <p:cNvSpPr txBox="1"/>
          <p:nvPr/>
        </p:nvSpPr>
        <p:spPr>
          <a:xfrm>
            <a:off x="6165917" y="5243157"/>
            <a:ext cx="84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Data Scientist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8" name="Graphic 20" descr="User with solid fill">
            <a:extLst>
              <a:ext uri="{FF2B5EF4-FFF2-40B4-BE49-F238E27FC236}">
                <a16:creationId xmlns:a16="http://schemas.microsoft.com/office/drawing/2014/main" id="{EFF9E637-3E0B-0094-4C33-728CE980FF7B}"/>
              </a:ext>
            </a:extLst>
          </p:cNvPr>
          <p:cNvGrpSpPr/>
          <p:nvPr/>
        </p:nvGrpSpPr>
        <p:grpSpPr>
          <a:xfrm>
            <a:off x="5358814" y="4867152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1A9D94-14AB-AF69-398F-82F13E7CBE5C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769011-08B7-788E-78FC-7420B65ECD7A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3C7083-A30D-14C0-BCB1-4FA53F8006C2}"/>
              </a:ext>
            </a:extLst>
          </p:cNvPr>
          <p:cNvSpPr txBox="1"/>
          <p:nvPr/>
        </p:nvSpPr>
        <p:spPr>
          <a:xfrm>
            <a:off x="5127522" y="5241813"/>
            <a:ext cx="84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Data Engineer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C79C-8E96-EAC4-1E18-56DD4166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Domain Driven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0312B-9CF5-876B-3AA7-0A9E14E7B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To find the right granularity of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70964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1EC-152E-F9CE-667F-ACDFEF1C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0" y="289969"/>
            <a:ext cx="10515600" cy="1325563"/>
          </a:xfrm>
        </p:spPr>
        <p:txBody>
          <a:bodyPr/>
          <a:lstStyle/>
          <a:p>
            <a:r>
              <a:rPr lang="en-SE" dirty="0"/>
              <a:t>Understanding the subdomains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BF43-FD87-138B-D0B9-BE3D47C54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85900"/>
            <a:ext cx="11582400" cy="4481227"/>
          </a:xfrm>
        </p:spPr>
        <p:txBody>
          <a:bodyPr/>
          <a:lstStyle/>
          <a:p>
            <a:r>
              <a:rPr lang="en-SE" dirty="0"/>
              <a:t>Core subdomain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Something the company does differently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Source of </a:t>
            </a:r>
            <a:r>
              <a:rPr lang="en-SE" dirty="0" err="1"/>
              <a:t>compet</a:t>
            </a:r>
            <a:r>
              <a:rPr lang="sv-SE" dirty="0"/>
              <a:t>i</a:t>
            </a:r>
            <a:r>
              <a:rPr lang="en-SE" dirty="0" err="1"/>
              <a:t>tive</a:t>
            </a:r>
            <a:r>
              <a:rPr lang="en-SE" dirty="0"/>
              <a:t> advantage</a:t>
            </a:r>
          </a:p>
          <a:p>
            <a:r>
              <a:rPr lang="en-SE" dirty="0"/>
              <a:t>Generic subdomain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Something everyone does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Complex but do</a:t>
            </a:r>
            <a:r>
              <a:rPr lang="en-US" dirty="0"/>
              <a:t>es</a:t>
            </a:r>
            <a:r>
              <a:rPr lang="en-SE" dirty="0"/>
              <a:t>n’t provide any compet</a:t>
            </a:r>
            <a:r>
              <a:rPr lang="sv-SE" dirty="0"/>
              <a:t>i</a:t>
            </a:r>
            <a:r>
              <a:rPr lang="en-SE" dirty="0" err="1"/>
              <a:t>tive</a:t>
            </a:r>
            <a:r>
              <a:rPr lang="en-SE" dirty="0"/>
              <a:t> advantage</a:t>
            </a:r>
          </a:p>
          <a:p>
            <a:r>
              <a:rPr lang="en-SE" dirty="0"/>
              <a:t>Supporting subdomain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Functions that supports business operations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SE" dirty="0"/>
              <a:t>Low complexity, but do</a:t>
            </a:r>
            <a:r>
              <a:rPr lang="en-US" dirty="0"/>
              <a:t>es</a:t>
            </a:r>
            <a:r>
              <a:rPr lang="en-SE" dirty="0"/>
              <a:t> not provide any compet</a:t>
            </a:r>
            <a:r>
              <a:rPr lang="sv-SE" dirty="0"/>
              <a:t>i</a:t>
            </a:r>
            <a:r>
              <a:rPr lang="en-SE" dirty="0" err="1"/>
              <a:t>tive</a:t>
            </a:r>
            <a:r>
              <a:rPr lang="en-SE" dirty="0"/>
              <a:t> advantage</a:t>
            </a:r>
          </a:p>
        </p:txBody>
      </p:sp>
    </p:spTree>
    <p:extLst>
      <p:ext uri="{BB962C8B-B14F-4D97-AF65-F5344CB8AC3E}">
        <p14:creationId xmlns:p14="http://schemas.microsoft.com/office/powerpoint/2010/main" val="383033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CED048-B5FC-929B-CCD7-8346CF19E6FE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11582400" cy="638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40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Decision tree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B12D2E-5921-70FA-B95F-02D476324E4B}"/>
              </a:ext>
            </a:extLst>
          </p:cNvPr>
          <p:cNvCxnSpPr>
            <a:cxnSpLocks/>
          </p:cNvCxnSpPr>
          <p:nvPr/>
        </p:nvCxnSpPr>
        <p:spPr>
          <a:xfrm flipV="1">
            <a:off x="2569580" y="1469455"/>
            <a:ext cx="0" cy="4502552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0FADF0-BE54-C32F-81A5-983CF2050754}"/>
              </a:ext>
            </a:extLst>
          </p:cNvPr>
          <p:cNvCxnSpPr>
            <a:cxnSpLocks/>
          </p:cNvCxnSpPr>
          <p:nvPr/>
        </p:nvCxnSpPr>
        <p:spPr>
          <a:xfrm>
            <a:off x="2569580" y="5972007"/>
            <a:ext cx="7616142" cy="0"/>
          </a:xfrm>
          <a:prstGeom prst="line">
            <a:avLst/>
          </a:prstGeom>
          <a:noFill/>
          <a:ln w="19050" cap="rnd" cmpd="sng" algn="ctr">
            <a:solidFill>
              <a:srgbClr val="FFFFF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537009-7DC7-E091-455E-AB79DB3E3A2B}"/>
              </a:ext>
            </a:extLst>
          </p:cNvPr>
          <p:cNvSpPr txBox="1"/>
          <p:nvPr/>
        </p:nvSpPr>
        <p:spPr>
          <a:xfrm>
            <a:off x="1150908" y="1759351"/>
            <a:ext cx="120065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Complexity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DE5BB-4643-ED74-23E1-BAF096D8F896}"/>
              </a:ext>
            </a:extLst>
          </p:cNvPr>
          <p:cNvSpPr txBox="1"/>
          <p:nvPr/>
        </p:nvSpPr>
        <p:spPr>
          <a:xfrm>
            <a:off x="8408777" y="6090212"/>
            <a:ext cx="16895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Differentiation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DEA69F-423C-98AB-8E0D-6DD217599B0D}"/>
              </a:ext>
            </a:extLst>
          </p:cNvPr>
          <p:cNvSpPr/>
          <p:nvPr/>
        </p:nvSpPr>
        <p:spPr>
          <a:xfrm>
            <a:off x="2963120" y="1517671"/>
            <a:ext cx="1713054" cy="1944547"/>
          </a:xfrm>
          <a:prstGeom prst="rect">
            <a:avLst/>
          </a:prstGeom>
          <a:solidFill>
            <a:srgbClr val="F2B1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Generic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483FF-2AE7-9A1C-786B-83E07FCD29EE}"/>
              </a:ext>
            </a:extLst>
          </p:cNvPr>
          <p:cNvSpPr/>
          <p:nvPr/>
        </p:nvSpPr>
        <p:spPr>
          <a:xfrm>
            <a:off x="5069712" y="1495051"/>
            <a:ext cx="4074287" cy="1944547"/>
          </a:xfrm>
          <a:prstGeom prst="rect">
            <a:avLst/>
          </a:prstGeom>
          <a:solidFill>
            <a:srgbClr val="0F65F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Core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5C6BA-55DF-B2BB-4FFF-9C7E92898A95}"/>
              </a:ext>
            </a:extLst>
          </p:cNvPr>
          <p:cNvSpPr/>
          <p:nvPr/>
        </p:nvSpPr>
        <p:spPr>
          <a:xfrm>
            <a:off x="2963120" y="3876987"/>
            <a:ext cx="1713054" cy="1944547"/>
          </a:xfrm>
          <a:prstGeom prst="rect">
            <a:avLst/>
          </a:prstGeom>
          <a:solidFill>
            <a:srgbClr val="5600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Generic / Supporting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FEB24A-0321-8C6F-E9EA-038BD2ECD04A}"/>
              </a:ext>
            </a:extLst>
          </p:cNvPr>
          <p:cNvSpPr/>
          <p:nvPr/>
        </p:nvSpPr>
        <p:spPr>
          <a:xfrm>
            <a:off x="5069712" y="3876988"/>
            <a:ext cx="4074287" cy="1944547"/>
          </a:xfrm>
          <a:prstGeom prst="rect">
            <a:avLst/>
          </a:prstGeom>
          <a:solidFill>
            <a:srgbClr val="F66C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Supporting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34AAC-5445-4A58-5BFF-2A479496F525}"/>
              </a:ext>
            </a:extLst>
          </p:cNvPr>
          <p:cNvSpPr txBox="1"/>
          <p:nvPr/>
        </p:nvSpPr>
        <p:spPr>
          <a:xfrm>
            <a:off x="3624080" y="1148339"/>
            <a:ext cx="39113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Buy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73FC9C-4ECF-6790-AE61-8AC790BE8A2F}"/>
              </a:ext>
            </a:extLst>
          </p:cNvPr>
          <p:cNvSpPr txBox="1"/>
          <p:nvPr/>
        </p:nvSpPr>
        <p:spPr>
          <a:xfrm>
            <a:off x="6834344" y="1153003"/>
            <a:ext cx="545022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Build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9EC6F-F506-F018-1C68-B266996ABC65}"/>
              </a:ext>
            </a:extLst>
          </p:cNvPr>
          <p:cNvSpPr txBox="1"/>
          <p:nvPr/>
        </p:nvSpPr>
        <p:spPr>
          <a:xfrm>
            <a:off x="6545803" y="3550968"/>
            <a:ext cx="112210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defTabSz="914400"/>
            <a:r>
              <a:rPr lang="en-SE" dirty="0">
                <a:solidFill>
                  <a:srgbClr val="FFFFFF"/>
                </a:solidFill>
              </a:rPr>
              <a:t>Outsource</a:t>
            </a:r>
          </a:p>
        </p:txBody>
      </p:sp>
    </p:spTree>
    <p:extLst>
      <p:ext uri="{BB962C8B-B14F-4D97-AF65-F5344CB8AC3E}">
        <p14:creationId xmlns:p14="http://schemas.microsoft.com/office/powerpoint/2010/main" val="32612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4" grpId="0" animBg="1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297B6D2B-12E8-0350-AED5-8E0208BB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638175"/>
          </a:xfrm>
        </p:spPr>
        <p:txBody>
          <a:bodyPr>
            <a:normAutofit fontScale="90000"/>
          </a:bodyPr>
          <a:lstStyle/>
          <a:p>
            <a:r>
              <a:rPr lang="en-SE" dirty="0"/>
              <a:t>Context Map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33D65-29DA-5396-551D-75EF7D8187A8}"/>
              </a:ext>
            </a:extLst>
          </p:cNvPr>
          <p:cNvSpPr/>
          <p:nvPr/>
        </p:nvSpPr>
        <p:spPr>
          <a:xfrm>
            <a:off x="711201" y="1320800"/>
            <a:ext cx="3736622" cy="35672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B3B07B-6C1F-BBB6-5E4B-B38C9A986384}"/>
              </a:ext>
            </a:extLst>
          </p:cNvPr>
          <p:cNvSpPr/>
          <p:nvPr/>
        </p:nvSpPr>
        <p:spPr>
          <a:xfrm>
            <a:off x="8115425" y="942975"/>
            <a:ext cx="2839156" cy="26920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5C3007-F735-355D-8A99-1EBCD1BF94C9}"/>
              </a:ext>
            </a:extLst>
          </p:cNvPr>
          <p:cNvSpPr/>
          <p:nvPr/>
        </p:nvSpPr>
        <p:spPr>
          <a:xfrm>
            <a:off x="5682025" y="3701377"/>
            <a:ext cx="2731912" cy="25230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0879DE-03D2-EB58-AB0A-CF088BA431E9}"/>
              </a:ext>
            </a:extLst>
          </p:cNvPr>
          <p:cNvSpPr txBox="1"/>
          <p:nvPr/>
        </p:nvSpPr>
        <p:spPr>
          <a:xfrm>
            <a:off x="1697864" y="4888089"/>
            <a:ext cx="17633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dirty="0"/>
              <a:t>Reservation</a:t>
            </a:r>
          </a:p>
          <a:p>
            <a:pPr algn="ctr"/>
            <a:r>
              <a:rPr lang="en-SE" dirty="0"/>
              <a:t>core sub-domain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0E4C2-1C17-6D17-AD4E-25637AC7D7EA}"/>
              </a:ext>
            </a:extLst>
          </p:cNvPr>
          <p:cNvSpPr txBox="1"/>
          <p:nvPr/>
        </p:nvSpPr>
        <p:spPr>
          <a:xfrm>
            <a:off x="8413937" y="3635022"/>
            <a:ext cx="2242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SE" dirty="0"/>
              <a:t>Payments</a:t>
            </a:r>
          </a:p>
          <a:p>
            <a:pPr algn="ctr"/>
            <a:r>
              <a:rPr lang="en-SE" dirty="0"/>
              <a:t>generic sub-domain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B5A391-A70B-1FD6-9FAB-C3A8D53CDE68}"/>
              </a:ext>
            </a:extLst>
          </p:cNvPr>
          <p:cNvSpPr txBox="1"/>
          <p:nvPr/>
        </p:nvSpPr>
        <p:spPr>
          <a:xfrm>
            <a:off x="5736737" y="6224443"/>
            <a:ext cx="262248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SE" dirty="0"/>
              <a:t>Security</a:t>
            </a:r>
          </a:p>
          <a:p>
            <a:pPr algn="ctr"/>
            <a:r>
              <a:rPr lang="en-SE" dirty="0"/>
              <a:t>supporting sub-domain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66231A6-8B3A-2591-FF72-B26F6484FBC2}"/>
              </a:ext>
            </a:extLst>
          </p:cNvPr>
          <p:cNvSpPr/>
          <p:nvPr/>
        </p:nvSpPr>
        <p:spPr>
          <a:xfrm>
            <a:off x="1202677" y="1487375"/>
            <a:ext cx="1913056" cy="18202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Reservation</a:t>
            </a:r>
            <a:endParaRPr lang="en-S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894A69-A76E-C2A3-8C49-A9EF5AF3F63A}"/>
              </a:ext>
            </a:extLst>
          </p:cNvPr>
          <p:cNvSpPr/>
          <p:nvPr/>
        </p:nvSpPr>
        <p:spPr>
          <a:xfrm>
            <a:off x="2087740" y="3241342"/>
            <a:ext cx="1519469" cy="14336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Display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7148DE1-B74D-A5E8-07BA-44D20077215E}"/>
              </a:ext>
            </a:extLst>
          </p:cNvPr>
          <p:cNvSpPr/>
          <p:nvPr/>
        </p:nvSpPr>
        <p:spPr>
          <a:xfrm>
            <a:off x="6137140" y="3932831"/>
            <a:ext cx="1289333" cy="11471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User </a:t>
            </a:r>
            <a:r>
              <a:rPr lang="en-SE" sz="1400" dirty="0" err="1"/>
              <a:t>Mgmt</a:t>
            </a:r>
            <a:endParaRPr lang="en-SE" sz="14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D09F77-502A-DE36-45EC-B5141A2F88FD}"/>
              </a:ext>
            </a:extLst>
          </p:cNvPr>
          <p:cNvSpPr/>
          <p:nvPr/>
        </p:nvSpPr>
        <p:spPr>
          <a:xfrm>
            <a:off x="6753435" y="5017991"/>
            <a:ext cx="1128154" cy="10215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Audit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54BE32-98DC-BE48-2D6A-89B78B29E171}"/>
              </a:ext>
            </a:extLst>
          </p:cNvPr>
          <p:cNvSpPr/>
          <p:nvPr/>
        </p:nvSpPr>
        <p:spPr>
          <a:xfrm>
            <a:off x="8578474" y="1378863"/>
            <a:ext cx="1913056" cy="18202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400" dirty="0"/>
              <a:t>Payments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D2CD5D-CE59-CDD8-14BB-FE69EDFFA3A9}"/>
              </a:ext>
            </a:extLst>
          </p:cNvPr>
          <p:cNvCxnSpPr>
            <a:cxnSpLocks/>
          </p:cNvCxnSpPr>
          <p:nvPr/>
        </p:nvCxnSpPr>
        <p:spPr>
          <a:xfrm flipV="1">
            <a:off x="4405345" y="2431009"/>
            <a:ext cx="3667600" cy="1792"/>
          </a:xfrm>
          <a:prstGeom prst="straightConnector1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B21BA14-4A5E-0F93-C5DA-624F63AEB1BB}"/>
              </a:ext>
            </a:extLst>
          </p:cNvPr>
          <p:cNvSpPr txBox="1"/>
          <p:nvPr/>
        </p:nvSpPr>
        <p:spPr>
          <a:xfrm>
            <a:off x="5902915" y="2155274"/>
            <a:ext cx="714940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Conformist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1C43A-AD48-A0D5-E40F-79549E2751FC}"/>
              </a:ext>
            </a:extLst>
          </p:cNvPr>
          <p:cNvSpPr txBox="1"/>
          <p:nvPr/>
        </p:nvSpPr>
        <p:spPr>
          <a:xfrm>
            <a:off x="4386538" y="2156301"/>
            <a:ext cx="3023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SE" sz="1100" dirty="0"/>
              <a:t>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88F5C4-1D6E-E7E6-1D6B-3D30BFA7A3F2}"/>
              </a:ext>
            </a:extLst>
          </p:cNvPr>
          <p:cNvSpPr txBox="1"/>
          <p:nvPr/>
        </p:nvSpPr>
        <p:spPr>
          <a:xfrm>
            <a:off x="7832697" y="2158192"/>
            <a:ext cx="97784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D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0297F177-996E-44CF-B3DD-D5FE2313AA83}"/>
              </a:ext>
            </a:extLst>
          </p:cNvPr>
          <p:cNvSpPr/>
          <p:nvPr/>
        </p:nvSpPr>
        <p:spPr>
          <a:xfrm>
            <a:off x="2671897" y="2477769"/>
            <a:ext cx="977792" cy="959114"/>
          </a:xfrm>
          <a:prstGeom prst="arc">
            <a:avLst>
              <a:gd name="adj1" fmla="val 16200000"/>
              <a:gd name="adj2" fmla="val 3915810"/>
            </a:avLst>
          </a:prstGeom>
          <a:ln w="19050" cap="rnd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5117D7-C846-1D58-DB87-412509EAD2AD}"/>
              </a:ext>
            </a:extLst>
          </p:cNvPr>
          <p:cNvSpPr txBox="1"/>
          <p:nvPr/>
        </p:nvSpPr>
        <p:spPr>
          <a:xfrm>
            <a:off x="3709508" y="2790589"/>
            <a:ext cx="1149354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customer supplier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03BB73-CA10-A1F4-7B3B-F5E00732B5DA}"/>
              </a:ext>
            </a:extLst>
          </p:cNvPr>
          <p:cNvCxnSpPr/>
          <p:nvPr/>
        </p:nvCxnSpPr>
        <p:spPr>
          <a:xfrm>
            <a:off x="4383446" y="3699585"/>
            <a:ext cx="1497570" cy="579976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F541D62-DE66-F583-2ABF-951DA310652E}"/>
              </a:ext>
            </a:extLst>
          </p:cNvPr>
          <p:cNvSpPr txBox="1"/>
          <p:nvPr/>
        </p:nvSpPr>
        <p:spPr>
          <a:xfrm rot="1136578">
            <a:off x="4632015" y="3685023"/>
            <a:ext cx="1290418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SE" sz="1100" dirty="0"/>
              <a:t>Published Language</a:t>
            </a:r>
          </a:p>
        </p:txBody>
      </p:sp>
    </p:spTree>
    <p:extLst>
      <p:ext uri="{BB962C8B-B14F-4D97-AF65-F5344CB8AC3E}">
        <p14:creationId xmlns:p14="http://schemas.microsoft.com/office/powerpoint/2010/main" val="386996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E718-D8DE-70E9-1C41-2F5B8F1D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Bringing it all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C741-D0CD-F8E1-EC4B-C6894D25D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225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99BE7C-82C4-34F3-13C1-38BDBDD08048}"/>
              </a:ext>
            </a:extLst>
          </p:cNvPr>
          <p:cNvSpPr/>
          <p:nvPr/>
        </p:nvSpPr>
        <p:spPr>
          <a:xfrm>
            <a:off x="365165" y="762096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95A3E1-1AF4-833F-E7A5-E9FA3D9CA2D5}"/>
              </a:ext>
            </a:extLst>
          </p:cNvPr>
          <p:cNvCxnSpPr>
            <a:cxnSpLocks/>
          </p:cNvCxnSpPr>
          <p:nvPr/>
        </p:nvCxnSpPr>
        <p:spPr>
          <a:xfrm>
            <a:off x="1771084" y="1092200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265D18-887C-D95A-58C7-3ADC76D2E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45762"/>
              </p:ext>
            </p:extLst>
          </p:nvPr>
        </p:nvGraphicFramePr>
        <p:xfrm>
          <a:off x="2694118" y="521912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18533F-BB23-587D-B73F-AFFC811795B9}"/>
              </a:ext>
            </a:extLst>
          </p:cNvPr>
          <p:cNvSpPr txBox="1"/>
          <p:nvPr/>
        </p:nvSpPr>
        <p:spPr>
          <a:xfrm>
            <a:off x="2661454" y="162154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CF33F-FD7F-A598-ADB3-45178BB1A622}"/>
              </a:ext>
            </a:extLst>
          </p:cNvPr>
          <p:cNvSpPr/>
          <p:nvPr/>
        </p:nvSpPr>
        <p:spPr>
          <a:xfrm>
            <a:off x="365165" y="2521889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B0EC3E-F4F2-53C2-A84A-D16B1A4622C5}"/>
              </a:ext>
            </a:extLst>
          </p:cNvPr>
          <p:cNvCxnSpPr>
            <a:cxnSpLocks/>
          </p:cNvCxnSpPr>
          <p:nvPr/>
        </p:nvCxnSpPr>
        <p:spPr>
          <a:xfrm>
            <a:off x="1771084" y="2851993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1881BC-4363-1337-3753-C89ECDD7F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15465"/>
              </p:ext>
            </p:extLst>
          </p:nvPr>
        </p:nvGraphicFramePr>
        <p:xfrm>
          <a:off x="2694118" y="2281705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F18935-3DB4-F1C7-29B3-F7FE15246342}"/>
              </a:ext>
            </a:extLst>
          </p:cNvPr>
          <p:cNvSpPr txBox="1"/>
          <p:nvPr/>
        </p:nvSpPr>
        <p:spPr>
          <a:xfrm>
            <a:off x="2661454" y="33813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E75B2C-D9EE-6DCD-679C-1ED9E96BDB49}"/>
              </a:ext>
            </a:extLst>
          </p:cNvPr>
          <p:cNvSpPr/>
          <p:nvPr/>
        </p:nvSpPr>
        <p:spPr>
          <a:xfrm>
            <a:off x="365165" y="5238808"/>
            <a:ext cx="1307804" cy="572700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Application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CBEF0D-595D-53ED-E026-90B48AEA8369}"/>
              </a:ext>
            </a:extLst>
          </p:cNvPr>
          <p:cNvCxnSpPr>
            <a:cxnSpLocks/>
          </p:cNvCxnSpPr>
          <p:nvPr/>
        </p:nvCxnSpPr>
        <p:spPr>
          <a:xfrm>
            <a:off x="1771084" y="5568912"/>
            <a:ext cx="814741" cy="0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7AA62F-6F95-F47E-A42F-40EB14DBB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43831"/>
              </p:ext>
            </p:extLst>
          </p:nvPr>
        </p:nvGraphicFramePr>
        <p:xfrm>
          <a:off x="2694118" y="4998624"/>
          <a:ext cx="1041066" cy="1097280"/>
        </p:xfrm>
        <a:graphic>
          <a:graphicData uri="http://schemas.openxmlformats.org/drawingml/2006/table">
            <a:tbl>
              <a:tblPr firstRow="1" bandRow="1"/>
              <a:tblGrid>
                <a:gridCol w="347022">
                  <a:extLst>
                    <a:ext uri="{9D8B030D-6E8A-4147-A177-3AD203B41FA5}">
                      <a16:colId xmlns:a16="http://schemas.microsoft.com/office/drawing/2014/main" val="3207463372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89651997"/>
                    </a:ext>
                  </a:extLst>
                </a:gridCol>
                <a:gridCol w="347022">
                  <a:extLst>
                    <a:ext uri="{9D8B030D-6E8A-4147-A177-3AD203B41FA5}">
                      <a16:colId xmlns:a16="http://schemas.microsoft.com/office/drawing/2014/main" val="117470769"/>
                    </a:ext>
                  </a:extLst>
                </a:gridCol>
              </a:tblGrid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2357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666"/>
                  </a:ext>
                </a:extLst>
              </a:tr>
              <a:tr h="17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E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5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482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4CC6802-F459-741F-249C-9D5A3FFE9004}"/>
              </a:ext>
            </a:extLst>
          </p:cNvPr>
          <p:cNvSpPr txBox="1"/>
          <p:nvPr/>
        </p:nvSpPr>
        <p:spPr>
          <a:xfrm>
            <a:off x="2661454" y="609825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+ Metadata</a:t>
            </a:r>
            <a:endParaRPr lang="sv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sv-SE" sz="9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Data Product</a:t>
            </a:r>
            <a:endParaRPr lang="en-SE" sz="900" kern="0" dirty="0">
              <a:solidFill>
                <a:schemeClr val="tx2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FEA5-B6CF-FAB0-B03F-CA88156D4ADA}"/>
              </a:ext>
            </a:extLst>
          </p:cNvPr>
          <p:cNvCxnSpPr>
            <a:cxnSpLocks/>
          </p:cNvCxnSpPr>
          <p:nvPr/>
        </p:nvCxnSpPr>
        <p:spPr>
          <a:xfrm>
            <a:off x="2176685" y="3999207"/>
            <a:ext cx="0" cy="1071713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547681-D1FA-CC84-580A-324E94CF31EA}"/>
              </a:ext>
            </a:extLst>
          </p:cNvPr>
          <p:cNvSpPr txBox="1"/>
          <p:nvPr/>
        </p:nvSpPr>
        <p:spPr>
          <a:xfrm>
            <a:off x="467723" y="6409230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Stream aligned Data Products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3640C6-34C0-A450-BF9C-B2EF19365583}"/>
              </a:ext>
            </a:extLst>
          </p:cNvPr>
          <p:cNvSpPr/>
          <p:nvPr/>
        </p:nvSpPr>
        <p:spPr>
          <a:xfrm>
            <a:off x="6766470" y="3097593"/>
            <a:ext cx="2200939" cy="739636"/>
          </a:xfrm>
          <a:prstGeom prst="rect">
            <a:avLst/>
          </a:prstGeom>
          <a:solidFill>
            <a:srgbClr val="3A8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SE" sz="1400" kern="0" dirty="0">
                <a:solidFill>
                  <a:schemeClr val="tx2"/>
                </a:solidFill>
                <a:cs typeface="Times New Roman" panose="02020603050405020304" pitchFamily="18" charset="0"/>
                <a:sym typeface="Arial"/>
              </a:rPr>
              <a:t>DWH / Data Lakehouse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7AD99F-000F-D443-7CEA-6D4040A33DDF}"/>
              </a:ext>
            </a:extLst>
          </p:cNvPr>
          <p:cNvGrpSpPr/>
          <p:nvPr/>
        </p:nvGrpSpPr>
        <p:grpSpPr>
          <a:xfrm>
            <a:off x="6948076" y="2521889"/>
            <a:ext cx="1870394" cy="572700"/>
            <a:chOff x="3790506" y="1304075"/>
            <a:chExt cx="1870394" cy="572700"/>
          </a:xfrm>
          <a:solidFill>
            <a:schemeClr val="tx2"/>
          </a:solidFill>
        </p:grpSpPr>
        <p:pic>
          <p:nvPicPr>
            <p:cNvPr id="22" name="Graphic 21" descr="User with solid fill">
              <a:extLst>
                <a:ext uri="{FF2B5EF4-FFF2-40B4-BE49-F238E27FC236}">
                  <a16:creationId xmlns:a16="http://schemas.microsoft.com/office/drawing/2014/main" id="{0DF8236D-35C2-D31F-2ACC-2F8E58F74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1FE13AB8-50A5-487B-57AB-159313A9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4" name="Graphic 23" descr="User with solid fill">
              <a:extLst>
                <a:ext uri="{FF2B5EF4-FFF2-40B4-BE49-F238E27FC236}">
                  <a16:creationId xmlns:a16="http://schemas.microsoft.com/office/drawing/2014/main" id="{671D0474-D09A-20B6-5BE5-16EE0FE9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5810D0-6021-7DC3-D7C9-52AEA7E8C791}"/>
              </a:ext>
            </a:extLst>
          </p:cNvPr>
          <p:cNvCxnSpPr>
            <a:cxnSpLocks/>
          </p:cNvCxnSpPr>
          <p:nvPr/>
        </p:nvCxnSpPr>
        <p:spPr>
          <a:xfrm>
            <a:off x="3885646" y="1092200"/>
            <a:ext cx="2544971" cy="2002389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B69E97-9406-D82A-A84E-8B1F8F61EC8B}"/>
              </a:ext>
            </a:extLst>
          </p:cNvPr>
          <p:cNvCxnSpPr>
            <a:cxnSpLocks/>
          </p:cNvCxnSpPr>
          <p:nvPr/>
        </p:nvCxnSpPr>
        <p:spPr>
          <a:xfrm flipV="1">
            <a:off x="4039913" y="3637722"/>
            <a:ext cx="2490096" cy="1909542"/>
          </a:xfrm>
          <a:prstGeom prst="straightConnector1">
            <a:avLst/>
          </a:prstGeom>
          <a:noFill/>
          <a:ln w="9525" cap="flat" cmpd="sng" algn="ctr">
            <a:solidFill>
              <a:srgbClr val="4285F4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1" name="Scroll: Vertical 30">
            <a:extLst>
              <a:ext uri="{FF2B5EF4-FFF2-40B4-BE49-F238E27FC236}">
                <a16:creationId xmlns:a16="http://schemas.microsoft.com/office/drawing/2014/main" id="{85F33ECB-3E12-8C8D-9DB7-FE8B3D2DDE89}"/>
              </a:ext>
            </a:extLst>
          </p:cNvPr>
          <p:cNvSpPr/>
          <p:nvPr/>
        </p:nvSpPr>
        <p:spPr>
          <a:xfrm>
            <a:off x="9974116" y="1861570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2" name="Graphic 31" descr="Gauge with solid fill">
            <a:extLst>
              <a:ext uri="{FF2B5EF4-FFF2-40B4-BE49-F238E27FC236}">
                <a16:creationId xmlns:a16="http://schemas.microsoft.com/office/drawing/2014/main" id="{F586AE88-C8BC-43E2-A486-A828B038A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7008" y="2867864"/>
            <a:ext cx="914400" cy="914400"/>
          </a:xfrm>
          <a:prstGeom prst="rect">
            <a:avLst/>
          </a:prstGeom>
        </p:spPr>
      </p:pic>
      <p:pic>
        <p:nvPicPr>
          <p:cNvPr id="33" name="Picture 32" descr="Girl working on a machine">
            <a:extLst>
              <a:ext uri="{FF2B5EF4-FFF2-40B4-BE49-F238E27FC236}">
                <a16:creationId xmlns:a16="http://schemas.microsoft.com/office/drawing/2014/main" id="{8B0A9082-DA6A-F282-C1C2-B38C4651A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818" y="4126011"/>
            <a:ext cx="858196" cy="5727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E5EAB0-97AE-12C8-40B6-3636B0A15135}"/>
              </a:ext>
            </a:extLst>
          </p:cNvPr>
          <p:cNvSpPr txBox="1"/>
          <p:nvPr/>
        </p:nvSpPr>
        <p:spPr>
          <a:xfrm>
            <a:off x="9966682" y="3605234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D0A6EE-1E0A-A31D-7E41-A033A0666CC5}"/>
              </a:ext>
            </a:extLst>
          </p:cNvPr>
          <p:cNvSpPr txBox="1"/>
          <p:nvPr/>
        </p:nvSpPr>
        <p:spPr>
          <a:xfrm>
            <a:off x="9947008" y="4708684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F6599D-4A59-9B6C-5210-1E546A6061EF}"/>
              </a:ext>
            </a:extLst>
          </p:cNvPr>
          <p:cNvSpPr txBox="1"/>
          <p:nvPr/>
        </p:nvSpPr>
        <p:spPr>
          <a:xfrm>
            <a:off x="6174311" y="6409230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Business aligned Data Products</a:t>
            </a:r>
          </a:p>
        </p:txBody>
      </p:sp>
    </p:spTree>
    <p:extLst>
      <p:ext uri="{BB962C8B-B14F-4D97-AF65-F5344CB8AC3E}">
        <p14:creationId xmlns:p14="http://schemas.microsoft.com/office/powerpoint/2010/main" val="3339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0" grpId="0"/>
      <p:bldP spid="11" grpId="0" animBg="1"/>
      <p:bldP spid="14" grpId="0"/>
      <p:bldP spid="20" grpId="0" animBg="1"/>
      <p:bldP spid="31" grpId="0" animBg="1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A450-188A-BFFB-A37D-428A15D0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6F6F3-6719-ACC5-DC78-76FED81A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Data </a:t>
            </a:r>
            <a:r>
              <a:rPr lang="en-SE" dirty="0" err="1"/>
              <a:t>Mesh’ing</a:t>
            </a:r>
            <a:r>
              <a:rPr lang="en-SE" dirty="0"/>
              <a:t> does not mean we get rid of centralised data teams</a:t>
            </a:r>
          </a:p>
          <a:p>
            <a:r>
              <a:rPr lang="en-SE" dirty="0"/>
              <a:t>It’s a socio-technical approach, requires top-down buy-in</a:t>
            </a:r>
          </a:p>
          <a:p>
            <a:r>
              <a:rPr lang="en-SE" dirty="0"/>
              <a:t>Data Mesh is striving for loose coupling, supports agility</a:t>
            </a:r>
          </a:p>
          <a:p>
            <a:r>
              <a:rPr lang="en-SE" dirty="0"/>
              <a:t>Agile manifesto applied to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8806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;p27">
            <a:extLst>
              <a:ext uri="{FF2B5EF4-FFF2-40B4-BE49-F238E27FC236}">
                <a16:creationId xmlns:a16="http://schemas.microsoft.com/office/drawing/2014/main" id="{F1A48C0D-D9B3-6DAF-36E3-11249B28D019}"/>
              </a:ext>
            </a:extLst>
          </p:cNvPr>
          <p:cNvSpPr txBox="1">
            <a:spLocks/>
          </p:cNvSpPr>
          <p:nvPr/>
        </p:nvSpPr>
        <p:spPr>
          <a:xfrm>
            <a:off x="621135" y="2613000"/>
            <a:ext cx="4416900" cy="163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sv-S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  <a:endParaRPr lang="sv-S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Logo Twitter Social Media - Free image on Pixabay">
            <a:extLst>
              <a:ext uri="{FF2B5EF4-FFF2-40B4-BE49-F238E27FC236}">
                <a16:creationId xmlns:a16="http://schemas.microsoft.com/office/drawing/2014/main" id="{7F732105-7C22-9FFF-740E-08E250F4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813">
            <a:off x="7369427" y="4318659"/>
            <a:ext cx="761653" cy="5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9AEA5-0EAD-1B3C-2AE2-7986F4A9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023" y="2300892"/>
            <a:ext cx="1837766" cy="1837766"/>
          </a:xfrm>
          <a:prstGeom prst="rect">
            <a:avLst/>
          </a:prstGeom>
        </p:spPr>
      </p:pic>
      <p:pic>
        <p:nvPicPr>
          <p:cNvPr id="6" name="Picture 4" descr="Linkedin Logo Transparent Image | Pnggrid">
            <a:extLst>
              <a:ext uri="{FF2B5EF4-FFF2-40B4-BE49-F238E27FC236}">
                <a16:creationId xmlns:a16="http://schemas.microsoft.com/office/drawing/2014/main" id="{E75964A5-2364-0B46-4C20-488FBEDA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86" y="2960032"/>
            <a:ext cx="507534" cy="5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04710-014F-42C5-508B-95B356CABC28}"/>
              </a:ext>
            </a:extLst>
          </p:cNvPr>
          <p:cNvSpPr txBox="1"/>
          <p:nvPr/>
        </p:nvSpPr>
        <p:spPr>
          <a:xfrm>
            <a:off x="8504023" y="4399712"/>
            <a:ext cx="176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iAnuragKale</a:t>
            </a:r>
            <a:endParaRPr lang="en-S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9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DA2F-1800-1334-7864-D7851C65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FB39-3497-3664-613B-F3F09303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Data Analytics challenges</a:t>
            </a:r>
          </a:p>
          <a:p>
            <a:r>
              <a:rPr lang="en-SE" dirty="0"/>
              <a:t>DevOps as inspiration</a:t>
            </a:r>
          </a:p>
          <a:p>
            <a:r>
              <a:rPr lang="en-SE" dirty="0"/>
              <a:t>Data Mesh</a:t>
            </a:r>
          </a:p>
        </p:txBody>
      </p:sp>
    </p:spTree>
    <p:extLst>
      <p:ext uri="{BB962C8B-B14F-4D97-AF65-F5344CB8AC3E}">
        <p14:creationId xmlns:p14="http://schemas.microsoft.com/office/powerpoint/2010/main" val="61734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85AC6-ED45-26EE-D002-39605CC8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About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2468D-C26D-B570-995D-5D1606604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1884784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AWS Data Hero since 2022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SE" sz="2000" dirty="0"/>
              <a:t>~</a:t>
            </a:r>
            <a:r>
              <a:rPr lang="en-US" sz="2000" dirty="0"/>
              <a:t>10+ years in the IT industry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Worked in Consultancy, Startups, Product and Enterprises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Worked as Developer, Operations and Architect in Application and Data worlds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Just left Polestar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Starting a new gig next week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Placeholder 9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4EB6CF1A-03D8-A227-4E64-CA9F0DE3D4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5" r="1192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CF34BC9-E69E-233C-5116-DC17C84E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828" y="6356349"/>
            <a:ext cx="6102828" cy="365125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https://www.linkedin.com/in/anuragkale/            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X  @iAnuragKale</a:t>
            </a:r>
          </a:p>
        </p:txBody>
      </p:sp>
    </p:spTree>
    <p:extLst>
      <p:ext uri="{BB962C8B-B14F-4D97-AF65-F5344CB8AC3E}">
        <p14:creationId xmlns:p14="http://schemas.microsoft.com/office/powerpoint/2010/main" val="73587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Data functions in Enterprises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3648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3648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75480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3842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4169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2453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DWH / Data Lakehouse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57725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1452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1646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1452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3284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45377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ETL/ELT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AD1090E1-CCA9-0A06-AE16-163DACF6D926}"/>
              </a:ext>
            </a:extLst>
          </p:cNvPr>
          <p:cNvSpPr/>
          <p:nvPr/>
        </p:nvSpPr>
        <p:spPr>
          <a:xfrm>
            <a:off x="9589799" y="1870097"/>
            <a:ext cx="893600" cy="840269"/>
          </a:xfrm>
          <a:prstGeom prst="verticalScroll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  <a:cs typeface="Times New Roman" panose="02020603050405020304" pitchFamily="18" charset="0"/>
              </a:rPr>
              <a:t>Reports</a:t>
            </a:r>
            <a:endParaRPr lang="en-SE" sz="105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Graphic 18" descr="Gauge with solid fill">
            <a:extLst>
              <a:ext uri="{FF2B5EF4-FFF2-40B4-BE49-F238E27FC236}">
                <a16:creationId xmlns:a16="http://schemas.microsoft.com/office/drawing/2014/main" id="{D6E87CEE-BA47-02AF-812A-964C62BB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2691" y="2876391"/>
            <a:ext cx="914400" cy="914400"/>
          </a:xfrm>
          <a:prstGeom prst="rect">
            <a:avLst/>
          </a:prstGeom>
        </p:spPr>
      </p:pic>
      <p:pic>
        <p:nvPicPr>
          <p:cNvPr id="20" name="Picture 19" descr="Girl working on a machine">
            <a:extLst>
              <a:ext uri="{FF2B5EF4-FFF2-40B4-BE49-F238E27FC236}">
                <a16:creationId xmlns:a16="http://schemas.microsoft.com/office/drawing/2014/main" id="{974FD738-D1E9-3671-7A59-FE4026E93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7501" y="4134538"/>
            <a:ext cx="858196" cy="5727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3740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9324F8-FF9A-A7EB-D40F-98532A853B05}"/>
              </a:ext>
            </a:extLst>
          </p:cNvPr>
          <p:cNvSpPr txBox="1"/>
          <p:nvPr/>
        </p:nvSpPr>
        <p:spPr>
          <a:xfrm>
            <a:off x="9582365" y="3613761"/>
            <a:ext cx="858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700" dirty="0">
                <a:solidFill>
                  <a:schemeClr val="tx2"/>
                </a:solidFill>
                <a:cs typeface="Times New Roman" panose="02020603050405020304" pitchFamily="18" charset="0"/>
              </a:rPr>
              <a:t>Dashboards</a:t>
            </a:r>
            <a:endParaRPr lang="en-SE" sz="9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70B126-27E0-62EE-6241-3B9FE5BF60DD}"/>
              </a:ext>
            </a:extLst>
          </p:cNvPr>
          <p:cNvSpPr txBox="1"/>
          <p:nvPr/>
        </p:nvSpPr>
        <p:spPr>
          <a:xfrm>
            <a:off x="9562691" y="4717211"/>
            <a:ext cx="9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Machine Learning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5757725" y="423771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0345" y="4795510"/>
            <a:ext cx="22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Data Engineers, ETL Developers,</a:t>
            </a:r>
          </a:p>
          <a:p>
            <a:pPr algn="ctr"/>
            <a:r>
              <a:rPr lang="en-SE" sz="1000" dirty="0">
                <a:solidFill>
                  <a:schemeClr val="tx2"/>
                </a:solidFill>
              </a:rPr>
              <a:t>BI Developers, Data Analysts, Data Architects etc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4281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1215" y="1302655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0815" y="534950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76487" y="5817627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Bottleneck,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0046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05718" y="5917107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Can’t freely access data</a:t>
            </a:r>
          </a:p>
        </p:txBody>
      </p:sp>
    </p:spTree>
    <p:extLst>
      <p:ext uri="{BB962C8B-B14F-4D97-AF65-F5344CB8AC3E}">
        <p14:creationId xmlns:p14="http://schemas.microsoft.com/office/powerpoint/2010/main" val="13963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7" grpId="0"/>
      <p:bldP spid="18" grpId="0" animBg="1"/>
      <p:bldP spid="22" grpId="0"/>
      <p:bldP spid="23" grpId="0"/>
      <p:bldP spid="40" grpId="0"/>
      <p:bldP spid="52" grpId="0"/>
      <p:bldP spid="5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C3D7-451F-95EF-97E6-4B069F9E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096"/>
            <a:ext cx="10515600" cy="664777"/>
          </a:xfrm>
        </p:spPr>
        <p:txBody>
          <a:bodyPr>
            <a:normAutofit fontScale="90000"/>
          </a:bodyPr>
          <a:lstStyle/>
          <a:p>
            <a:r>
              <a:rPr lang="en-SE" dirty="0"/>
              <a:t>Application functions a few years ago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8C466-0F8A-4319-750E-2F9ED42DBBF9}"/>
              </a:ext>
            </a:extLst>
          </p:cNvPr>
          <p:cNvSpPr/>
          <p:nvPr/>
        </p:nvSpPr>
        <p:spPr>
          <a:xfrm>
            <a:off x="1673648" y="1475533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CDD77-EE12-53F2-0E09-26D0E4FAA138}"/>
              </a:ext>
            </a:extLst>
          </p:cNvPr>
          <p:cNvSpPr/>
          <p:nvPr/>
        </p:nvSpPr>
        <p:spPr>
          <a:xfrm>
            <a:off x="1673648" y="258868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D504F-77B7-DF3F-A874-85FABD8BA8C7}"/>
              </a:ext>
            </a:extLst>
          </p:cNvPr>
          <p:cNvSpPr/>
          <p:nvPr/>
        </p:nvSpPr>
        <p:spPr>
          <a:xfrm>
            <a:off x="1675480" y="3701827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06F90-2074-6192-C766-18406E22B8F4}"/>
              </a:ext>
            </a:extLst>
          </p:cNvPr>
          <p:cNvSpPr/>
          <p:nvPr/>
        </p:nvSpPr>
        <p:spPr>
          <a:xfrm>
            <a:off x="1663842" y="4795510"/>
            <a:ext cx="1307804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 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B1045-9B40-BC0E-A06D-343D54138B64}"/>
              </a:ext>
            </a:extLst>
          </p:cNvPr>
          <p:cNvCxnSpPr>
            <a:cxnSpLocks/>
          </p:cNvCxnSpPr>
          <p:nvPr/>
        </p:nvCxnSpPr>
        <p:spPr>
          <a:xfrm>
            <a:off x="2324169" y="4340665"/>
            <a:ext cx="0" cy="4155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F039BC-5CD9-2FEE-F4E8-7F9408EAF9C4}"/>
              </a:ext>
            </a:extLst>
          </p:cNvPr>
          <p:cNvSpPr/>
          <p:nvPr/>
        </p:nvSpPr>
        <p:spPr>
          <a:xfrm>
            <a:off x="5592453" y="2677877"/>
            <a:ext cx="2200939" cy="1456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Operations centre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468896-15E5-5BFC-E60E-512362CCCADA}"/>
              </a:ext>
            </a:extLst>
          </p:cNvPr>
          <p:cNvGrpSpPr/>
          <p:nvPr/>
        </p:nvGrpSpPr>
        <p:grpSpPr>
          <a:xfrm>
            <a:off x="5757725" y="2015980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10C1DB7-58D0-AAAE-382B-6A6EC0AB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B28F7BBE-CA76-763F-F870-F0698E87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3709D9DD-3D06-273C-20CB-3733AA2E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D0071C-03C6-FE99-97C5-1AF9ED2FB2A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981452" y="1761883"/>
            <a:ext cx="2609169" cy="11105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8CFA9D-EED9-2A34-E197-C91D0922180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71646" y="3973920"/>
            <a:ext cx="2609169" cy="11079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516650-FA08-D58E-9F10-9F662ACB78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81452" y="2875030"/>
            <a:ext cx="2609169" cy="3596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023FE-22E0-96FC-5198-87EFEC7FC97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83284" y="3669522"/>
            <a:ext cx="2607337" cy="3186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CB5D1-E32A-5E8B-260A-6B8AFD43D2B9}"/>
              </a:ext>
            </a:extLst>
          </p:cNvPr>
          <p:cNvSpPr txBox="1"/>
          <p:nvPr/>
        </p:nvSpPr>
        <p:spPr>
          <a:xfrm rot="1399143">
            <a:off x="4045377" y="2178118"/>
            <a:ext cx="739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900" dirty="0">
                <a:solidFill>
                  <a:schemeClr val="tx2"/>
                </a:solidFill>
                <a:cs typeface="Times New Roman" panose="02020603050405020304" pitchFamily="18" charset="0"/>
              </a:rPr>
              <a:t>Build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B6EA39-C0E5-821E-4CBA-648CF3FCEEA9}"/>
              </a:ext>
            </a:extLst>
          </p:cNvPr>
          <p:cNvCxnSpPr>
            <a:cxnSpLocks/>
          </p:cNvCxnSpPr>
          <p:nvPr/>
        </p:nvCxnSpPr>
        <p:spPr>
          <a:xfrm>
            <a:off x="8023740" y="3406974"/>
            <a:ext cx="123337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33F32-7BEB-CAE6-6B6B-4D19BE4DBD06}"/>
              </a:ext>
            </a:extLst>
          </p:cNvPr>
          <p:cNvGrpSpPr/>
          <p:nvPr/>
        </p:nvGrpSpPr>
        <p:grpSpPr>
          <a:xfrm>
            <a:off x="5757725" y="4237717"/>
            <a:ext cx="1870394" cy="572700"/>
            <a:chOff x="3790506" y="1304075"/>
            <a:chExt cx="1870394" cy="572700"/>
          </a:xfrm>
          <a:solidFill>
            <a:schemeClr val="accent4"/>
          </a:solidFill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D8CC6124-885C-1975-F017-499666C9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0506" y="1304075"/>
              <a:ext cx="572700" cy="572700"/>
            </a:xfrm>
            <a:prstGeom prst="rect">
              <a:avLst/>
            </a:prstGeom>
          </p:spPr>
        </p:pic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68DA679E-997C-7B85-7A16-F00D9628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353" y="1304075"/>
              <a:ext cx="572700" cy="57270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22010239-AC58-58D5-2BB5-0DE90E0B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200" y="1304075"/>
              <a:ext cx="572700" cy="5727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9297F0F-6E1D-6C84-49DA-34C0D8AE1AE7}"/>
              </a:ext>
            </a:extLst>
          </p:cNvPr>
          <p:cNvSpPr txBox="1"/>
          <p:nvPr/>
        </p:nvSpPr>
        <p:spPr>
          <a:xfrm>
            <a:off x="5590345" y="4795510"/>
            <a:ext cx="220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000" dirty="0">
                <a:solidFill>
                  <a:schemeClr val="tx2"/>
                </a:solidFill>
              </a:rPr>
              <a:t>Build engineers, Production Support, Operations, SOC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3F64D59-A406-7BE0-6FD3-22D0CC9D7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4281" y="1475532"/>
            <a:ext cx="1158656" cy="596029"/>
          </a:xfrm>
          <a:prstGeom prst="curvedConnector3">
            <a:avLst>
              <a:gd name="adj1" fmla="val 101351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70307E1-8834-3D85-6C26-35B87A38EC5F}"/>
              </a:ext>
            </a:extLst>
          </p:cNvPr>
          <p:cNvSpPr txBox="1"/>
          <p:nvPr/>
        </p:nvSpPr>
        <p:spPr>
          <a:xfrm>
            <a:off x="5031215" y="1302655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Brittle, Ops heavy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349A7011-1666-C557-B61B-99B77E055060}"/>
              </a:ext>
            </a:extLst>
          </p:cNvPr>
          <p:cNvCxnSpPr>
            <a:cxnSpLocks/>
            <a:endCxn id="40" idx="2"/>
          </p:cNvCxnSpPr>
          <p:nvPr/>
        </p:nvCxnSpPr>
        <p:spPr>
          <a:xfrm rot="10800000">
            <a:off x="6690815" y="5195620"/>
            <a:ext cx="1285672" cy="76050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D0BC304-6ED1-0E6C-81CB-270416176380}"/>
              </a:ext>
            </a:extLst>
          </p:cNvPr>
          <p:cNvSpPr txBox="1"/>
          <p:nvPr/>
        </p:nvSpPr>
        <p:spPr>
          <a:xfrm>
            <a:off x="7976487" y="5817627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Bottleneck, gatekeepers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67747FC-DC27-65AE-6EE5-3E5E89840F0A}"/>
              </a:ext>
            </a:extLst>
          </p:cNvPr>
          <p:cNvCxnSpPr>
            <a:cxnSpLocks/>
          </p:cNvCxnSpPr>
          <p:nvPr/>
        </p:nvCxnSpPr>
        <p:spPr>
          <a:xfrm rot="10800000">
            <a:off x="2320046" y="5448988"/>
            <a:ext cx="1285672" cy="60661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B5A0E-FAE9-1A96-1C35-0D15BD01B32E}"/>
              </a:ext>
            </a:extLst>
          </p:cNvPr>
          <p:cNvSpPr txBox="1"/>
          <p:nvPr/>
        </p:nvSpPr>
        <p:spPr>
          <a:xfrm>
            <a:off x="3605718" y="5917107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dirty="0">
                <a:solidFill>
                  <a:schemeClr val="accent5"/>
                </a:solidFill>
              </a:rPr>
              <a:t>Can’t freely access logs</a:t>
            </a:r>
          </a:p>
        </p:txBody>
      </p:sp>
      <p:pic>
        <p:nvPicPr>
          <p:cNvPr id="29" name="Picture 28" descr="Desktop computer playset">
            <a:extLst>
              <a:ext uri="{FF2B5EF4-FFF2-40B4-BE49-F238E27FC236}">
                <a16:creationId xmlns:a16="http://schemas.microsoft.com/office/drawing/2014/main" id="{0B472FFA-22A9-CD93-3513-AE020A85A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59" y="2938245"/>
            <a:ext cx="1171868" cy="9374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2FB50FE-A8E1-CB00-16ED-500EC04D6489}"/>
              </a:ext>
            </a:extLst>
          </p:cNvPr>
          <p:cNvSpPr txBox="1"/>
          <p:nvPr/>
        </p:nvSpPr>
        <p:spPr>
          <a:xfrm>
            <a:off x="9975294" y="3875703"/>
            <a:ext cx="858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800" dirty="0">
                <a:solidFill>
                  <a:schemeClr val="tx2"/>
                </a:solidFill>
                <a:cs typeface="Times New Roman" panose="02020603050405020304" pitchFamily="18" charset="0"/>
              </a:rPr>
              <a:t>Application</a:t>
            </a:r>
            <a:endParaRPr lang="en-SE" sz="1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32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3367-8653-D67A-9A74-83CE1EC0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DevOps Revolution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656B3-154C-8C4C-35B6-BD2D252D0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9098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1B5F-8C10-D6AA-7AAC-56E6A9F7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Cross functional teams</a:t>
            </a:r>
          </a:p>
        </p:txBody>
      </p:sp>
      <p:grpSp>
        <p:nvGrpSpPr>
          <p:cNvPr id="23" name="Graphic 4" descr="User with solid fill">
            <a:extLst>
              <a:ext uri="{FF2B5EF4-FFF2-40B4-BE49-F238E27FC236}">
                <a16:creationId xmlns:a16="http://schemas.microsoft.com/office/drawing/2014/main" id="{89922E87-06BC-382E-B3A9-FB1941D778CD}"/>
              </a:ext>
            </a:extLst>
          </p:cNvPr>
          <p:cNvGrpSpPr/>
          <p:nvPr/>
        </p:nvGrpSpPr>
        <p:grpSpPr>
          <a:xfrm>
            <a:off x="4547528" y="3120953"/>
            <a:ext cx="381800" cy="405662"/>
            <a:chOff x="4553647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6EC898-58C4-222F-6F0A-09661A024893}"/>
                </a:ext>
              </a:extLst>
            </p:cNvPr>
            <p:cNvSpPr/>
            <p:nvPr/>
          </p:nvSpPr>
          <p:spPr>
            <a:xfrm>
              <a:off x="4649097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F706F1-36F0-012F-CB94-CDD46ECFAA30}"/>
                </a:ext>
              </a:extLst>
            </p:cNvPr>
            <p:cNvSpPr/>
            <p:nvPr/>
          </p:nvSpPr>
          <p:spPr>
            <a:xfrm>
              <a:off x="4553647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FBEEAA-A69B-8D99-D2A9-89038F2F85E9}"/>
              </a:ext>
            </a:extLst>
          </p:cNvPr>
          <p:cNvSpPr txBox="1"/>
          <p:nvPr/>
        </p:nvSpPr>
        <p:spPr>
          <a:xfrm>
            <a:off x="4438058" y="3494719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Dev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E2422172-B307-826D-CBB6-49EC970A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712" y="2288315"/>
            <a:ext cx="572700" cy="57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78B81-393E-D200-F3A9-A941E32EE00B}"/>
              </a:ext>
            </a:extLst>
          </p:cNvPr>
          <p:cNvSpPr txBox="1"/>
          <p:nvPr/>
        </p:nvSpPr>
        <p:spPr>
          <a:xfrm>
            <a:off x="5626639" y="2746378"/>
            <a:ext cx="84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Designer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aphic 10" descr="User with solid fill">
            <a:extLst>
              <a:ext uri="{FF2B5EF4-FFF2-40B4-BE49-F238E27FC236}">
                <a16:creationId xmlns:a16="http://schemas.microsoft.com/office/drawing/2014/main" id="{E6150D08-D810-F109-F547-2DA877F86404}"/>
              </a:ext>
            </a:extLst>
          </p:cNvPr>
          <p:cNvGrpSpPr/>
          <p:nvPr/>
        </p:nvGrpSpPr>
        <p:grpSpPr>
          <a:xfrm>
            <a:off x="7172799" y="3120953"/>
            <a:ext cx="381800" cy="405662"/>
            <a:chOff x="7178918" y="2583358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40616C-1ADD-FFCD-B28E-55BFA635A715}"/>
                </a:ext>
              </a:extLst>
            </p:cNvPr>
            <p:cNvSpPr/>
            <p:nvPr/>
          </p:nvSpPr>
          <p:spPr>
            <a:xfrm>
              <a:off x="7274368" y="2583358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2F4F65-2AF6-04EB-FFFE-CEC2B207886C}"/>
                </a:ext>
              </a:extLst>
            </p:cNvPr>
            <p:cNvSpPr/>
            <p:nvPr/>
          </p:nvSpPr>
          <p:spPr>
            <a:xfrm>
              <a:off x="7178918" y="2798121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95B9FE-E52D-DC33-0514-66AD7132F86B}"/>
              </a:ext>
            </a:extLst>
          </p:cNvPr>
          <p:cNvSpPr txBox="1"/>
          <p:nvPr/>
        </p:nvSpPr>
        <p:spPr>
          <a:xfrm>
            <a:off x="7063329" y="3494719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Ops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9" name="Graphic 13" descr="User with solid fill">
            <a:extLst>
              <a:ext uri="{FF2B5EF4-FFF2-40B4-BE49-F238E27FC236}">
                <a16:creationId xmlns:a16="http://schemas.microsoft.com/office/drawing/2014/main" id="{CD685B3D-6BFB-2116-CC01-B779C4A3F445}"/>
              </a:ext>
            </a:extLst>
          </p:cNvPr>
          <p:cNvGrpSpPr/>
          <p:nvPr/>
        </p:nvGrpSpPr>
        <p:grpSpPr>
          <a:xfrm>
            <a:off x="7139727" y="4233352"/>
            <a:ext cx="381800" cy="405662"/>
            <a:chOff x="7145846" y="3695757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CC0A0A-0A91-77A3-60EB-FB3A755B7829}"/>
                </a:ext>
              </a:extLst>
            </p:cNvPr>
            <p:cNvSpPr/>
            <p:nvPr/>
          </p:nvSpPr>
          <p:spPr>
            <a:xfrm>
              <a:off x="7241296" y="3695757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B4506-5E5A-FECB-E89B-6B82EF13D185}"/>
                </a:ext>
              </a:extLst>
            </p:cNvPr>
            <p:cNvSpPr/>
            <p:nvPr/>
          </p:nvSpPr>
          <p:spPr>
            <a:xfrm>
              <a:off x="7145846" y="3910520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F4985F-335A-4A9D-3977-F2C526A85188}"/>
              </a:ext>
            </a:extLst>
          </p:cNvPr>
          <p:cNvSpPr txBox="1"/>
          <p:nvPr/>
        </p:nvSpPr>
        <p:spPr>
          <a:xfrm>
            <a:off x="6913388" y="4625095"/>
            <a:ext cx="9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Product Manager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3D2B8B3-9E54-E727-A71A-20E326E827C4}"/>
              </a:ext>
            </a:extLst>
          </p:cNvPr>
          <p:cNvSpPr/>
          <p:nvPr/>
        </p:nvSpPr>
        <p:spPr>
          <a:xfrm>
            <a:off x="5303071" y="3209025"/>
            <a:ext cx="1573619" cy="151514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Digital</a:t>
            </a:r>
          </a:p>
          <a:p>
            <a:pPr algn="ctr"/>
            <a:r>
              <a:rPr lang="en-SE" sz="1600" dirty="0">
                <a:solidFill>
                  <a:schemeClr val="tx2"/>
                </a:solidFill>
                <a:cs typeface="Times New Roman" panose="02020603050405020304" pitchFamily="18" charset="0"/>
              </a:rPr>
              <a:t>Product</a:t>
            </a:r>
          </a:p>
        </p:txBody>
      </p:sp>
      <p:grpSp>
        <p:nvGrpSpPr>
          <p:cNvPr id="32" name="Graphic 17" descr="User with solid fill">
            <a:extLst>
              <a:ext uri="{FF2B5EF4-FFF2-40B4-BE49-F238E27FC236}">
                <a16:creationId xmlns:a16="http://schemas.microsoft.com/office/drawing/2014/main" id="{AC669E2C-DFE9-8CE8-21D8-AF25FCE247AC}"/>
              </a:ext>
            </a:extLst>
          </p:cNvPr>
          <p:cNvGrpSpPr/>
          <p:nvPr/>
        </p:nvGrpSpPr>
        <p:grpSpPr>
          <a:xfrm>
            <a:off x="4547528" y="4286778"/>
            <a:ext cx="381800" cy="405662"/>
            <a:chOff x="4553647" y="3749183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DFB76B9-3525-678B-12AF-51262A1B1CE3}"/>
                </a:ext>
              </a:extLst>
            </p:cNvPr>
            <p:cNvSpPr/>
            <p:nvPr/>
          </p:nvSpPr>
          <p:spPr>
            <a:xfrm>
              <a:off x="4649097" y="3749183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B6DA68E-DD2D-C108-3DE6-AEA6E75F87CA}"/>
                </a:ext>
              </a:extLst>
            </p:cNvPr>
            <p:cNvSpPr/>
            <p:nvPr/>
          </p:nvSpPr>
          <p:spPr>
            <a:xfrm>
              <a:off x="4553647" y="3963946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9F4DC34-98EA-B61F-F39D-75B7EF98795F}"/>
              </a:ext>
            </a:extLst>
          </p:cNvPr>
          <p:cNvSpPr txBox="1"/>
          <p:nvPr/>
        </p:nvSpPr>
        <p:spPr>
          <a:xfrm>
            <a:off x="4377992" y="4660544"/>
            <a:ext cx="73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InfoSec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5" name="Graphic 20" descr="User with solid fill">
            <a:extLst>
              <a:ext uri="{FF2B5EF4-FFF2-40B4-BE49-F238E27FC236}">
                <a16:creationId xmlns:a16="http://schemas.microsoft.com/office/drawing/2014/main" id="{3E2BBC95-AA0E-155B-2938-26BCC29D5A1B}"/>
              </a:ext>
            </a:extLst>
          </p:cNvPr>
          <p:cNvGrpSpPr/>
          <p:nvPr/>
        </p:nvGrpSpPr>
        <p:grpSpPr>
          <a:xfrm>
            <a:off x="5860163" y="5008685"/>
            <a:ext cx="381800" cy="405662"/>
            <a:chOff x="5866282" y="4471090"/>
            <a:chExt cx="381800" cy="4056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3F97F43-8E34-F790-D34C-9DC0BAAC5044}"/>
                </a:ext>
              </a:extLst>
            </p:cNvPr>
            <p:cNvSpPr/>
            <p:nvPr/>
          </p:nvSpPr>
          <p:spPr>
            <a:xfrm>
              <a:off x="5961732" y="4471090"/>
              <a:ext cx="190900" cy="190900"/>
            </a:xfrm>
            <a:custGeom>
              <a:avLst/>
              <a:gdLst>
                <a:gd name="connsiteX0" fmla="*/ 190900 w 190900"/>
                <a:gd name="connsiteY0" fmla="*/ 95450 h 190900"/>
                <a:gd name="connsiteX1" fmla="*/ 95450 w 190900"/>
                <a:gd name="connsiteY1" fmla="*/ 190900 h 190900"/>
                <a:gd name="connsiteX2" fmla="*/ 0 w 190900"/>
                <a:gd name="connsiteY2" fmla="*/ 95450 h 190900"/>
                <a:gd name="connsiteX3" fmla="*/ 95450 w 190900"/>
                <a:gd name="connsiteY3" fmla="*/ 0 h 190900"/>
                <a:gd name="connsiteX4" fmla="*/ 190900 w 190900"/>
                <a:gd name="connsiteY4" fmla="*/ 9545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00" h="190900">
                  <a:moveTo>
                    <a:pt x="190900" y="95450"/>
                  </a:moveTo>
                  <a:cubicBezTo>
                    <a:pt x="190900" y="148166"/>
                    <a:pt x="148166" y="190900"/>
                    <a:pt x="95450" y="190900"/>
                  </a:cubicBezTo>
                  <a:cubicBezTo>
                    <a:pt x="42734" y="190900"/>
                    <a:pt x="0" y="148166"/>
                    <a:pt x="0" y="95450"/>
                  </a:cubicBezTo>
                  <a:cubicBezTo>
                    <a:pt x="0" y="42734"/>
                    <a:pt x="42734" y="0"/>
                    <a:pt x="95450" y="0"/>
                  </a:cubicBezTo>
                  <a:cubicBezTo>
                    <a:pt x="148166" y="0"/>
                    <a:pt x="190900" y="42734"/>
                    <a:pt x="190900" y="9545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21EF1F-11AB-EAC6-8CE5-45C7DC2FE7D2}"/>
                </a:ext>
              </a:extLst>
            </p:cNvPr>
            <p:cNvSpPr/>
            <p:nvPr/>
          </p:nvSpPr>
          <p:spPr>
            <a:xfrm>
              <a:off x="5866282" y="4685853"/>
              <a:ext cx="381800" cy="190900"/>
            </a:xfrm>
            <a:custGeom>
              <a:avLst/>
              <a:gdLst>
                <a:gd name="connsiteX0" fmla="*/ 381800 w 381800"/>
                <a:gd name="connsiteY0" fmla="*/ 190900 h 190900"/>
                <a:gd name="connsiteX1" fmla="*/ 381800 w 381800"/>
                <a:gd name="connsiteY1" fmla="*/ 95450 h 190900"/>
                <a:gd name="connsiteX2" fmla="*/ 362710 w 381800"/>
                <a:gd name="connsiteY2" fmla="*/ 57270 h 190900"/>
                <a:gd name="connsiteX3" fmla="*/ 269646 w 381800"/>
                <a:gd name="connsiteY3" fmla="*/ 11931 h 190900"/>
                <a:gd name="connsiteX4" fmla="*/ 190900 w 381800"/>
                <a:gd name="connsiteY4" fmla="*/ 0 h 190900"/>
                <a:gd name="connsiteX5" fmla="*/ 112154 w 381800"/>
                <a:gd name="connsiteY5" fmla="*/ 11931 h 190900"/>
                <a:gd name="connsiteX6" fmla="*/ 19090 w 381800"/>
                <a:gd name="connsiteY6" fmla="*/ 57270 h 190900"/>
                <a:gd name="connsiteX7" fmla="*/ 0 w 381800"/>
                <a:gd name="connsiteY7" fmla="*/ 95450 h 190900"/>
                <a:gd name="connsiteX8" fmla="*/ 0 w 381800"/>
                <a:gd name="connsiteY8" fmla="*/ 190900 h 190900"/>
                <a:gd name="connsiteX9" fmla="*/ 381800 w 381800"/>
                <a:gd name="connsiteY9" fmla="*/ 190900 h 1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800" h="190900">
                  <a:moveTo>
                    <a:pt x="381800" y="190900"/>
                  </a:moveTo>
                  <a:lnTo>
                    <a:pt x="381800" y="95450"/>
                  </a:lnTo>
                  <a:cubicBezTo>
                    <a:pt x="381800" y="81132"/>
                    <a:pt x="374641" y="66815"/>
                    <a:pt x="362710" y="57270"/>
                  </a:cubicBezTo>
                  <a:cubicBezTo>
                    <a:pt x="336461" y="35794"/>
                    <a:pt x="303054" y="21476"/>
                    <a:pt x="269646" y="11931"/>
                  </a:cubicBezTo>
                  <a:cubicBezTo>
                    <a:pt x="245784" y="4772"/>
                    <a:pt x="219535" y="0"/>
                    <a:pt x="190900" y="0"/>
                  </a:cubicBezTo>
                  <a:cubicBezTo>
                    <a:pt x="164651" y="0"/>
                    <a:pt x="138403" y="4772"/>
                    <a:pt x="112154" y="11931"/>
                  </a:cubicBezTo>
                  <a:cubicBezTo>
                    <a:pt x="78746" y="21476"/>
                    <a:pt x="45339" y="38180"/>
                    <a:pt x="19090" y="57270"/>
                  </a:cubicBezTo>
                  <a:cubicBezTo>
                    <a:pt x="7159" y="66815"/>
                    <a:pt x="0" y="81132"/>
                    <a:pt x="0" y="95450"/>
                  </a:cubicBezTo>
                  <a:lnTo>
                    <a:pt x="0" y="190900"/>
                  </a:lnTo>
                  <a:lnTo>
                    <a:pt x="381800" y="190900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 sz="32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1C8082-63CF-17E6-44AF-7288947F138F}"/>
              </a:ext>
            </a:extLst>
          </p:cNvPr>
          <p:cNvSpPr txBox="1"/>
          <p:nvPr/>
        </p:nvSpPr>
        <p:spPr>
          <a:xfrm>
            <a:off x="5750693" y="5382451"/>
            <a:ext cx="600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1200" dirty="0">
                <a:solidFill>
                  <a:schemeClr val="tx2"/>
                </a:solidFill>
                <a:cs typeface="Times New Roman" panose="02020603050405020304" pitchFamily="18" charset="0"/>
              </a:rPr>
              <a:t>QA</a:t>
            </a:r>
            <a:endParaRPr lang="en-SE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0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1B5F-8C10-D6AA-7AAC-56E6A9F7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Cross functional teams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2E564-057C-0385-4E47-38A4C7DEA8C7}"/>
              </a:ext>
            </a:extLst>
          </p:cNvPr>
          <p:cNvSpPr/>
          <p:nvPr/>
        </p:nvSpPr>
        <p:spPr>
          <a:xfrm>
            <a:off x="632563" y="2533805"/>
            <a:ext cx="10515600" cy="378897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Stream 1</a:t>
            </a:r>
          </a:p>
        </p:txBody>
      </p:sp>
      <p:pic>
        <p:nvPicPr>
          <p:cNvPr id="134" name="Picture 133" descr="A group of people in a circle&#10;&#10;Description automatically generated">
            <a:extLst>
              <a:ext uri="{FF2B5EF4-FFF2-40B4-BE49-F238E27FC236}">
                <a16:creationId xmlns:a16="http://schemas.microsoft.com/office/drawing/2014/main" id="{C6F41CD5-0192-A751-3996-B9BD1A8C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89" y="1798653"/>
            <a:ext cx="1859699" cy="1849200"/>
          </a:xfrm>
          <a:prstGeom prst="rect">
            <a:avLst/>
          </a:prstGeom>
        </p:spPr>
      </p:pic>
      <p:pic>
        <p:nvPicPr>
          <p:cNvPr id="135" name="Picture 13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68CFF852-E83F-A0AF-71B0-158F4839F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5" y="1798653"/>
            <a:ext cx="1859699" cy="1849200"/>
          </a:xfrm>
          <a:prstGeom prst="rect">
            <a:avLst/>
          </a:prstGeom>
        </p:spPr>
      </p:pic>
      <p:pic>
        <p:nvPicPr>
          <p:cNvPr id="136" name="Picture 135" descr="A group of people in a circle&#10;&#10;Description automatically generated">
            <a:extLst>
              <a:ext uri="{FF2B5EF4-FFF2-40B4-BE49-F238E27FC236}">
                <a16:creationId xmlns:a16="http://schemas.microsoft.com/office/drawing/2014/main" id="{E775B714-41CA-C977-5A7E-2243C1D5F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87" y="1798653"/>
            <a:ext cx="1859699" cy="18492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1794FE34-DCB4-DA10-A5A0-D29EBCFD4663}"/>
              </a:ext>
            </a:extLst>
          </p:cNvPr>
          <p:cNvSpPr/>
          <p:nvPr/>
        </p:nvSpPr>
        <p:spPr>
          <a:xfrm>
            <a:off x="632563" y="4680451"/>
            <a:ext cx="10515600" cy="378897"/>
          </a:xfrm>
          <a:prstGeom prst="rect">
            <a:avLst/>
          </a:prstGeom>
          <a:solidFill>
            <a:srgbClr val="F5A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Stream 2</a:t>
            </a:r>
          </a:p>
        </p:txBody>
      </p:sp>
      <p:pic>
        <p:nvPicPr>
          <p:cNvPr id="139" name="Picture 13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D33819DB-8CD8-1700-55F3-A09E3234A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89" y="3945299"/>
            <a:ext cx="1859699" cy="1849200"/>
          </a:xfrm>
          <a:prstGeom prst="rect">
            <a:avLst/>
          </a:prstGeom>
        </p:spPr>
      </p:pic>
      <p:pic>
        <p:nvPicPr>
          <p:cNvPr id="140" name="Picture 139" descr="A group of people in a circle&#10;&#10;Description automatically generated">
            <a:extLst>
              <a:ext uri="{FF2B5EF4-FFF2-40B4-BE49-F238E27FC236}">
                <a16:creationId xmlns:a16="http://schemas.microsoft.com/office/drawing/2014/main" id="{F49EACD5-09E2-696C-9690-3628427CE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5" y="3945299"/>
            <a:ext cx="1859699" cy="1849200"/>
          </a:xfrm>
          <a:prstGeom prst="rect">
            <a:avLst/>
          </a:prstGeom>
        </p:spPr>
      </p:pic>
      <p:pic>
        <p:nvPicPr>
          <p:cNvPr id="141" name="Picture 140" descr="A group of people in a circle&#10;&#10;Description automatically generated">
            <a:extLst>
              <a:ext uri="{FF2B5EF4-FFF2-40B4-BE49-F238E27FC236}">
                <a16:creationId xmlns:a16="http://schemas.microsoft.com/office/drawing/2014/main" id="{BB9209C1-8BBC-F68F-E20C-DDD932C8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87" y="3945299"/>
            <a:ext cx="1859699" cy="184920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03FBB229-5FCF-1F28-8CD0-E129A0EF8917}"/>
              </a:ext>
            </a:extLst>
          </p:cNvPr>
          <p:cNvSpPr/>
          <p:nvPr/>
        </p:nvSpPr>
        <p:spPr>
          <a:xfrm>
            <a:off x="4977689" y="3074431"/>
            <a:ext cx="2236623" cy="7091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sv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we have any</a:t>
            </a:r>
            <a:r>
              <a:rPr lang="en-S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personas?</a:t>
            </a:r>
          </a:p>
        </p:txBody>
      </p:sp>
    </p:spTree>
    <p:extLst>
      <p:ext uri="{BB962C8B-B14F-4D97-AF65-F5344CB8AC3E}">
        <p14:creationId xmlns:p14="http://schemas.microsoft.com/office/powerpoint/2010/main" val="20118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8" grpId="0" animBg="1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7098-5632-3197-3698-17EC1739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if we apply this to Data world?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4BE1-3031-8A01-D910-83E2DEA4D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2068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le Custom Theme">
      <a:dk1>
        <a:sysClr val="windowText" lastClr="000000"/>
      </a:dk1>
      <a:lt1>
        <a:srgbClr val="25D796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Kale Custom Theme">
      <a:majorFont>
        <a:latin typeface="Rounded Mplus 1c"/>
        <a:ea typeface=""/>
        <a:cs typeface=""/>
      </a:majorFont>
      <a:minorFont>
        <a:latin typeface="Rounded Mplus 1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0C42331-D7DD-4F1D-81B6-C58D3C7BD291}" vid="{DA07EB39-FA46-4FBF-AB03-BA006946C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491</Words>
  <Application>Microsoft Office PowerPoint</Application>
  <PresentationFormat>Widescreen</PresentationFormat>
  <Paragraphs>158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Rounded Mplus 1c</vt:lpstr>
      <vt:lpstr>Amazon Ember Display</vt:lpstr>
      <vt:lpstr>Aptos</vt:lpstr>
      <vt:lpstr>Arial</vt:lpstr>
      <vt:lpstr>Times New Roman</vt:lpstr>
      <vt:lpstr>Office Theme</vt:lpstr>
      <vt:lpstr>Data Mesh</vt:lpstr>
      <vt:lpstr>Agenda</vt:lpstr>
      <vt:lpstr>About me</vt:lpstr>
      <vt:lpstr>Data functions in Enterprises</vt:lpstr>
      <vt:lpstr>Application functions a few years ago</vt:lpstr>
      <vt:lpstr>DevOps Revolution</vt:lpstr>
      <vt:lpstr>Cross functional teams</vt:lpstr>
      <vt:lpstr>Cross functional teams</vt:lpstr>
      <vt:lpstr>What if we apply this to Data world?</vt:lpstr>
      <vt:lpstr>PowerPoint Presentation</vt:lpstr>
      <vt:lpstr>New cross functional team</vt:lpstr>
      <vt:lpstr>Domain Driven Design</vt:lpstr>
      <vt:lpstr>Understanding the subdomains</vt:lpstr>
      <vt:lpstr>PowerPoint Presentation</vt:lpstr>
      <vt:lpstr>Context Map</vt:lpstr>
      <vt:lpstr>Bringing it all together</vt:lpstr>
      <vt:lpstr>PowerPoint Presentation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Anurag Kale</dc:creator>
  <cp:lastModifiedBy>Anurag Kale</cp:lastModifiedBy>
  <cp:revision>1</cp:revision>
  <dcterms:created xsi:type="dcterms:W3CDTF">2024-06-10T13:45:03Z</dcterms:created>
  <dcterms:modified xsi:type="dcterms:W3CDTF">2024-06-13T08:21:17Z</dcterms:modified>
</cp:coreProperties>
</file>